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57" r:id="rId3"/>
    <p:sldId id="258" r:id="rId4"/>
    <p:sldId id="305" r:id="rId5"/>
    <p:sldId id="259" r:id="rId6"/>
    <p:sldId id="264" r:id="rId7"/>
    <p:sldId id="268" r:id="rId8"/>
    <p:sldId id="260" r:id="rId9"/>
    <p:sldId id="299" r:id="rId10"/>
    <p:sldId id="297" r:id="rId11"/>
    <p:sldId id="298" r:id="rId12"/>
    <p:sldId id="301" r:id="rId13"/>
    <p:sldId id="262" r:id="rId14"/>
    <p:sldId id="295" r:id="rId15"/>
    <p:sldId id="265" r:id="rId16"/>
    <p:sldId id="306" r:id="rId17"/>
    <p:sldId id="302" r:id="rId18"/>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82" d="100"/>
          <a:sy n="82" d="100"/>
        </p:scale>
        <p:origin x="725" y="72"/>
      </p:cViewPr>
      <p:guideLst>
        <p:guide orient="horz" pos="2160"/>
        <p:guide pos="3840"/>
      </p:guideLst>
    </p:cSldViewPr>
  </p:slideViewPr>
  <p:notesTextViewPr>
    <p:cViewPr>
      <p:scale>
        <a:sx n="1" d="1"/>
        <a:sy n="1" d="1"/>
      </p:scale>
      <p:origin x="0" y="0"/>
    </p:cViewPr>
  </p:notesTextViewPr>
  <p:sorterViewPr>
    <p:cViewPr>
      <p:scale>
        <a:sx n="100" d="100"/>
        <a:sy n="100" d="100"/>
      </p:scale>
      <p:origin x="0" y="-26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草柳　光優(Miyu Kusayanagi)" userId="1a202c80-c153-497a-a38e-fe838bcc86b4" providerId="ADAL" clId="{8ACA689E-E10E-4435-AAC3-4B625935D279}"/>
    <pc:docChg chg="undo redo custSel modSld modNotesMaster">
      <pc:chgData name="草柳　光優(Miyu Kusayanagi)" userId="1a202c80-c153-497a-a38e-fe838bcc86b4" providerId="ADAL" clId="{8ACA689E-E10E-4435-AAC3-4B625935D279}" dt="2023-04-07T06:33:21.854" v="194" actId="20577"/>
      <pc:docMkLst>
        <pc:docMk/>
      </pc:docMkLst>
      <pc:sldChg chg="addSp delSp modSp mod modNotesTx">
        <pc:chgData name="草柳　光優(Miyu Kusayanagi)" userId="1a202c80-c153-497a-a38e-fe838bcc86b4" providerId="ADAL" clId="{8ACA689E-E10E-4435-AAC3-4B625935D279}" dt="2023-04-07T06:33:21.854" v="194" actId="20577"/>
        <pc:sldMkLst>
          <pc:docMk/>
          <pc:sldMk cId="3166620673" sldId="256"/>
        </pc:sldMkLst>
        <pc:spChg chg="mod">
          <ac:chgData name="草柳　光優(Miyu Kusayanagi)" userId="1a202c80-c153-497a-a38e-fe838bcc86b4" providerId="ADAL" clId="{8ACA689E-E10E-4435-AAC3-4B625935D279}" dt="2023-04-05T00:30:45.465" v="170"/>
          <ac:spMkLst>
            <pc:docMk/>
            <pc:sldMk cId="3166620673" sldId="256"/>
            <ac:spMk id="2" creationId="{37AAC4A9-62AF-4380-BDD0-B5A4EA458125}"/>
          </ac:spMkLst>
        </pc:spChg>
        <pc:spChg chg="mod">
          <ac:chgData name="草柳　光優(Miyu Kusayanagi)" userId="1a202c80-c153-497a-a38e-fe838bcc86b4" providerId="ADAL" clId="{8ACA689E-E10E-4435-AAC3-4B625935D279}" dt="2023-03-30T05:26:41.326" v="63" actId="1076"/>
          <ac:spMkLst>
            <pc:docMk/>
            <pc:sldMk cId="3166620673" sldId="256"/>
            <ac:spMk id="6" creationId="{96EBD55F-51C9-4FBC-A9D7-2946E911DA8C}"/>
          </ac:spMkLst>
        </pc:spChg>
        <pc:spChg chg="mod">
          <ac:chgData name="草柳　光優(Miyu Kusayanagi)" userId="1a202c80-c153-497a-a38e-fe838bcc86b4" providerId="ADAL" clId="{8ACA689E-E10E-4435-AAC3-4B625935D279}" dt="2023-04-05T23:47:27.335" v="181" actId="20577"/>
          <ac:spMkLst>
            <pc:docMk/>
            <pc:sldMk cId="3166620673" sldId="256"/>
            <ac:spMk id="7" creationId="{017C9A62-A6A7-4204-A520-E838E8E051E3}"/>
          </ac:spMkLst>
        </pc:spChg>
        <pc:spChg chg="mod">
          <ac:chgData name="草柳　光優(Miyu Kusayanagi)" userId="1a202c80-c153-497a-a38e-fe838bcc86b4" providerId="ADAL" clId="{8ACA689E-E10E-4435-AAC3-4B625935D279}" dt="2023-04-05T23:47:31.135" v="192" actId="20577"/>
          <ac:spMkLst>
            <pc:docMk/>
            <pc:sldMk cId="3166620673" sldId="256"/>
            <ac:spMk id="9" creationId="{11640F81-73C3-4B3B-AB4F-08B93386B3FC}"/>
          </ac:spMkLst>
        </pc:spChg>
        <pc:spChg chg="mod">
          <ac:chgData name="草柳　光優(Miyu Kusayanagi)" userId="1a202c80-c153-497a-a38e-fe838bcc86b4" providerId="ADAL" clId="{8ACA689E-E10E-4435-AAC3-4B625935D279}" dt="2023-03-30T05:26:41.326" v="63" actId="1076"/>
          <ac:spMkLst>
            <pc:docMk/>
            <pc:sldMk cId="3166620673" sldId="256"/>
            <ac:spMk id="10" creationId="{6B199379-1D46-421F-A36A-E02361F50112}"/>
          </ac:spMkLst>
        </pc:spChg>
        <pc:spChg chg="add del mod">
          <ac:chgData name="草柳　光優(Miyu Kusayanagi)" userId="1a202c80-c153-497a-a38e-fe838bcc86b4" providerId="ADAL" clId="{8ACA689E-E10E-4435-AAC3-4B625935D279}" dt="2023-03-30T02:26:15.662" v="44" actId="478"/>
          <ac:spMkLst>
            <pc:docMk/>
            <pc:sldMk cId="3166620673" sldId="256"/>
            <ac:spMk id="12" creationId="{51DCFEA5-AB65-22B3-1CCA-FA779D8EA5DC}"/>
          </ac:spMkLst>
        </pc:spChg>
        <pc:spChg chg="add mod">
          <ac:chgData name="草柳　光優(Miyu Kusayanagi)" userId="1a202c80-c153-497a-a38e-fe838bcc86b4" providerId="ADAL" clId="{8ACA689E-E10E-4435-AAC3-4B625935D279}" dt="2023-04-03T05:39:15.442" v="153" actId="20577"/>
          <ac:spMkLst>
            <pc:docMk/>
            <pc:sldMk cId="3166620673" sldId="256"/>
            <ac:spMk id="13" creationId="{70CE9775-58D7-330D-32F1-8D421E64E53D}"/>
          </ac:spMkLst>
        </pc:spChg>
        <pc:picChg chg="mod">
          <ac:chgData name="草柳　光優(Miyu Kusayanagi)" userId="1a202c80-c153-497a-a38e-fe838bcc86b4" providerId="ADAL" clId="{8ACA689E-E10E-4435-AAC3-4B625935D279}" dt="2023-03-30T02:27:19.857" v="53" actId="1076"/>
          <ac:picMkLst>
            <pc:docMk/>
            <pc:sldMk cId="3166620673" sldId="256"/>
            <ac:picMk id="4" creationId="{C0637BCA-B2D1-4BAE-B371-FABBBDF11656}"/>
          </ac:picMkLst>
        </pc:picChg>
        <pc:picChg chg="mod">
          <ac:chgData name="草柳　光優(Miyu Kusayanagi)" userId="1a202c80-c153-497a-a38e-fe838bcc86b4" providerId="ADAL" clId="{8ACA689E-E10E-4435-AAC3-4B625935D279}" dt="2023-03-30T05:26:17.665" v="60" actId="1076"/>
          <ac:picMkLst>
            <pc:docMk/>
            <pc:sldMk cId="3166620673" sldId="256"/>
            <ac:picMk id="5" creationId="{177CF28D-2FA1-464D-AF1B-3FDA6F201D16}"/>
          </ac:picMkLst>
        </pc:picChg>
        <pc:picChg chg="mod">
          <ac:chgData name="草柳　光優(Miyu Kusayanagi)" userId="1a202c80-c153-497a-a38e-fe838bcc86b4" providerId="ADAL" clId="{8ACA689E-E10E-4435-AAC3-4B625935D279}" dt="2023-03-30T05:26:17.665" v="60" actId="1076"/>
          <ac:picMkLst>
            <pc:docMk/>
            <pc:sldMk cId="3166620673" sldId="256"/>
            <ac:picMk id="8" creationId="{EF0FD627-1878-4595-BC4D-D3DDF2D8205A}"/>
          </ac:picMkLst>
        </pc:picChg>
      </pc:sldChg>
      <pc:sldChg chg="modSp mod">
        <pc:chgData name="草柳　光優(Miyu Kusayanagi)" userId="1a202c80-c153-497a-a38e-fe838bcc86b4" providerId="ADAL" clId="{8ACA689E-E10E-4435-AAC3-4B625935D279}" dt="2023-03-30T05:27:37.127" v="133" actId="6549"/>
        <pc:sldMkLst>
          <pc:docMk/>
          <pc:sldMk cId="2794808602" sldId="259"/>
        </pc:sldMkLst>
        <pc:spChg chg="mod">
          <ac:chgData name="草柳　光優(Miyu Kusayanagi)" userId="1a202c80-c153-497a-a38e-fe838bcc86b4" providerId="ADAL" clId="{8ACA689E-E10E-4435-AAC3-4B625935D279}" dt="2023-03-30T05:27:37.127" v="133" actId="6549"/>
          <ac:spMkLst>
            <pc:docMk/>
            <pc:sldMk cId="2794808602" sldId="259"/>
            <ac:spMk id="3" creationId="{22368864-84B7-4101-A5CA-A527E3A76E52}"/>
          </ac:spMkLst>
        </pc:spChg>
      </pc:sldChg>
      <pc:sldChg chg="modSp mod">
        <pc:chgData name="草柳　光優(Miyu Kusayanagi)" userId="1a202c80-c153-497a-a38e-fe838bcc86b4" providerId="ADAL" clId="{8ACA689E-E10E-4435-AAC3-4B625935D279}" dt="2023-03-30T02:22:59.337" v="20" actId="20577"/>
        <pc:sldMkLst>
          <pc:docMk/>
          <pc:sldMk cId="3540903781" sldId="260"/>
        </pc:sldMkLst>
        <pc:spChg chg="mod">
          <ac:chgData name="草柳　光優(Miyu Kusayanagi)" userId="1a202c80-c153-497a-a38e-fe838bcc86b4" providerId="ADAL" clId="{8ACA689E-E10E-4435-AAC3-4B625935D279}" dt="2023-03-30T02:22:59.337" v="20" actId="20577"/>
          <ac:spMkLst>
            <pc:docMk/>
            <pc:sldMk cId="3540903781" sldId="260"/>
            <ac:spMk id="6" creationId="{E57D3F0B-059A-4755-BAB0-F282D9F562C9}"/>
          </ac:spMkLst>
        </pc:spChg>
      </pc:sldChg>
      <pc:sldChg chg="modSp mod">
        <pc:chgData name="草柳　光優(Miyu Kusayanagi)" userId="1a202c80-c153-497a-a38e-fe838bcc86b4" providerId="ADAL" clId="{8ACA689E-E10E-4435-AAC3-4B625935D279}" dt="2023-03-30T02:21:14.300" v="16" actId="20577"/>
        <pc:sldMkLst>
          <pc:docMk/>
          <pc:sldMk cId="3927403783" sldId="268"/>
        </pc:sldMkLst>
        <pc:spChg chg="mod">
          <ac:chgData name="草柳　光優(Miyu Kusayanagi)" userId="1a202c80-c153-497a-a38e-fe838bcc86b4" providerId="ADAL" clId="{8ACA689E-E10E-4435-AAC3-4B625935D279}" dt="2023-03-30T02:21:14.300" v="16" actId="20577"/>
          <ac:spMkLst>
            <pc:docMk/>
            <pc:sldMk cId="3927403783" sldId="268"/>
            <ac:spMk id="7" creationId="{1F4F757C-A912-40E7-B7FB-9309755A6D38}"/>
          </ac:spMkLst>
        </pc:spChg>
      </pc:sldChg>
    </pc:docChg>
  </pc:docChgLst>
  <pc:docChgLst>
    <pc:chgData name="藤本　実佳子" userId="86309c87-af8a-42c5-be60-bae9ae32393b" providerId="ADAL" clId="{F650A897-3209-4F39-A270-488944FA6563}"/>
    <pc:docChg chg="undo custSel addSld delSld modSld">
      <pc:chgData name="藤本　実佳子" userId="86309c87-af8a-42c5-be60-bae9ae32393b" providerId="ADAL" clId="{F650A897-3209-4F39-A270-488944FA6563}" dt="2022-09-13T08:18:40.582" v="689" actId="478"/>
      <pc:docMkLst>
        <pc:docMk/>
      </pc:docMkLst>
      <pc:sldChg chg="delSp mod delAnim modNotesTx">
        <pc:chgData name="藤本　実佳子" userId="86309c87-af8a-42c5-be60-bae9ae32393b" providerId="ADAL" clId="{F650A897-3209-4F39-A270-488944FA6563}" dt="2022-09-13T07:26:31.589" v="679" actId="478"/>
        <pc:sldMkLst>
          <pc:docMk/>
          <pc:sldMk cId="3166620673" sldId="256"/>
        </pc:sldMkLst>
        <pc:picChg chg="del">
          <ac:chgData name="藤本　実佳子" userId="86309c87-af8a-42c5-be60-bae9ae32393b" providerId="ADAL" clId="{F650A897-3209-4F39-A270-488944FA6563}" dt="2022-09-13T07:26:31.589" v="679" actId="478"/>
          <ac:picMkLst>
            <pc:docMk/>
            <pc:sldMk cId="3166620673" sldId="256"/>
            <ac:picMk id="11" creationId="{99CD34B8-8AB8-FF23-6F78-D74BD43F7395}"/>
          </ac:picMkLst>
        </pc:picChg>
      </pc:sldChg>
      <pc:sldChg chg="delSp mod delAnim">
        <pc:chgData name="藤本　実佳子" userId="86309c87-af8a-42c5-be60-bae9ae32393b" providerId="ADAL" clId="{F650A897-3209-4F39-A270-488944FA6563}" dt="2022-09-13T08:18:40.582" v="689" actId="478"/>
        <pc:sldMkLst>
          <pc:docMk/>
          <pc:sldMk cId="2439297440" sldId="257"/>
        </pc:sldMkLst>
        <pc:picChg chg="del">
          <ac:chgData name="藤本　実佳子" userId="86309c87-af8a-42c5-be60-bae9ae32393b" providerId="ADAL" clId="{F650A897-3209-4F39-A270-488944FA6563}" dt="2022-09-13T07:28:57.174" v="680" actId="478"/>
          <ac:picMkLst>
            <pc:docMk/>
            <pc:sldMk cId="2439297440" sldId="257"/>
            <ac:picMk id="3" creationId="{D4B36D97-3B4C-5A56-011A-D81BB673AAFD}"/>
          </ac:picMkLst>
        </pc:picChg>
        <pc:picChg chg="del">
          <ac:chgData name="藤本　実佳子" userId="86309c87-af8a-42c5-be60-bae9ae32393b" providerId="ADAL" clId="{F650A897-3209-4F39-A270-488944FA6563}" dt="2022-09-13T08:18:40.582" v="689" actId="478"/>
          <ac:picMkLst>
            <pc:docMk/>
            <pc:sldMk cId="2439297440" sldId="257"/>
            <ac:picMk id="4" creationId="{5279B730-0BAB-F46F-0087-C888ECED6F9E}"/>
          </ac:picMkLst>
        </pc:picChg>
      </pc:sldChg>
      <pc:sldChg chg="delSp modSp mod delAnim modNotesTx">
        <pc:chgData name="藤本　実佳子" userId="86309c87-af8a-42c5-be60-bae9ae32393b" providerId="ADAL" clId="{F650A897-3209-4F39-A270-488944FA6563}" dt="2022-09-13T07:33:33.551" v="683" actId="478"/>
        <pc:sldMkLst>
          <pc:docMk/>
          <pc:sldMk cId="1050460544" sldId="258"/>
        </pc:sldMkLst>
        <pc:spChg chg="mod">
          <ac:chgData name="藤本　実佳子" userId="86309c87-af8a-42c5-be60-bae9ae32393b" providerId="ADAL" clId="{F650A897-3209-4F39-A270-488944FA6563}" dt="2022-09-13T06:12:13.901" v="54" actId="20577"/>
          <ac:spMkLst>
            <pc:docMk/>
            <pc:sldMk cId="1050460544" sldId="258"/>
            <ac:spMk id="8" creationId="{3B93A880-9081-4BC1-A0D1-0186C4E0FFAA}"/>
          </ac:spMkLst>
        </pc:spChg>
        <pc:picChg chg="del">
          <ac:chgData name="藤本　実佳子" userId="86309c87-af8a-42c5-be60-bae9ae32393b" providerId="ADAL" clId="{F650A897-3209-4F39-A270-488944FA6563}" dt="2022-09-13T07:32:04.066" v="682" actId="478"/>
          <ac:picMkLst>
            <pc:docMk/>
            <pc:sldMk cId="1050460544" sldId="258"/>
            <ac:picMk id="2" creationId="{1F317AE9-DFD3-BFB4-E4BC-5DD42EB89669}"/>
          </ac:picMkLst>
        </pc:picChg>
        <pc:picChg chg="del">
          <ac:chgData name="藤本　実佳子" userId="86309c87-af8a-42c5-be60-bae9ae32393b" providerId="ADAL" clId="{F650A897-3209-4F39-A270-488944FA6563}" dt="2022-09-13T07:32:01.636" v="681" actId="478"/>
          <ac:picMkLst>
            <pc:docMk/>
            <pc:sldMk cId="1050460544" sldId="258"/>
            <ac:picMk id="3" creationId="{20E90609-E5BC-FF60-02BC-F5C9349F067E}"/>
          </ac:picMkLst>
        </pc:picChg>
        <pc:picChg chg="del">
          <ac:chgData name="藤本　実佳子" userId="86309c87-af8a-42c5-be60-bae9ae32393b" providerId="ADAL" clId="{F650A897-3209-4F39-A270-488944FA6563}" dt="2022-09-13T07:33:33.551" v="683" actId="478"/>
          <ac:picMkLst>
            <pc:docMk/>
            <pc:sldMk cId="1050460544" sldId="258"/>
            <ac:picMk id="4" creationId="{9C2C88F6-E31F-E5EC-8560-193337D749A4}"/>
          </ac:picMkLst>
        </pc:picChg>
      </pc:sldChg>
      <pc:sldChg chg="delSp modSp mod delAnim">
        <pc:chgData name="藤本　実佳子" userId="86309c87-af8a-42c5-be60-bae9ae32393b" providerId="ADAL" clId="{F650A897-3209-4F39-A270-488944FA6563}" dt="2022-09-13T07:36:35.736" v="685" actId="478"/>
        <pc:sldMkLst>
          <pc:docMk/>
          <pc:sldMk cId="2794808602" sldId="259"/>
        </pc:sldMkLst>
        <pc:spChg chg="mod">
          <ac:chgData name="藤本　実佳子" userId="86309c87-af8a-42c5-be60-bae9ae32393b" providerId="ADAL" clId="{F650A897-3209-4F39-A270-488944FA6563}" dt="2022-09-13T06:37:11.506" v="678" actId="20577"/>
          <ac:spMkLst>
            <pc:docMk/>
            <pc:sldMk cId="2794808602" sldId="259"/>
            <ac:spMk id="3" creationId="{22368864-84B7-4101-A5CA-A527E3A76E52}"/>
          </ac:spMkLst>
        </pc:spChg>
        <pc:picChg chg="del">
          <ac:chgData name="藤本　実佳子" userId="86309c87-af8a-42c5-be60-bae9ae32393b" providerId="ADAL" clId="{F650A897-3209-4F39-A270-488944FA6563}" dt="2022-09-13T07:36:35.736" v="685" actId="478"/>
          <ac:picMkLst>
            <pc:docMk/>
            <pc:sldMk cId="2794808602" sldId="259"/>
            <ac:picMk id="4" creationId="{FC9F057A-E685-568F-B9BD-1B728440B7D7}"/>
          </ac:picMkLst>
        </pc:picChg>
      </pc:sldChg>
      <pc:sldChg chg="del">
        <pc:chgData name="藤本　実佳子" userId="86309c87-af8a-42c5-be60-bae9ae32393b" providerId="ADAL" clId="{F650A897-3209-4F39-A270-488944FA6563}" dt="2022-09-13T06:22:46.178" v="541" actId="47"/>
        <pc:sldMkLst>
          <pc:docMk/>
          <pc:sldMk cId="3717570759" sldId="262"/>
        </pc:sldMkLst>
      </pc:sldChg>
      <pc:sldChg chg="modNotesTx">
        <pc:chgData name="藤本　実佳子" userId="86309c87-af8a-42c5-be60-bae9ae32393b" providerId="ADAL" clId="{F650A897-3209-4F39-A270-488944FA6563}" dt="2022-09-13T06:16:59.712" v="540" actId="20577"/>
        <pc:sldMkLst>
          <pc:docMk/>
          <pc:sldMk cId="112532273" sldId="264"/>
        </pc:sldMkLst>
      </pc:sldChg>
      <pc:sldChg chg="delSp mod delAnim">
        <pc:chgData name="藤本　実佳子" userId="86309c87-af8a-42c5-be60-bae9ae32393b" providerId="ADAL" clId="{F650A897-3209-4F39-A270-488944FA6563}" dt="2022-09-13T07:35:32.654" v="684" actId="478"/>
        <pc:sldMkLst>
          <pc:docMk/>
          <pc:sldMk cId="1096148205" sldId="266"/>
        </pc:sldMkLst>
        <pc:picChg chg="del">
          <ac:chgData name="藤本　実佳子" userId="86309c87-af8a-42c5-be60-bae9ae32393b" providerId="ADAL" clId="{F650A897-3209-4F39-A270-488944FA6563}" dt="2022-09-13T07:35:32.654" v="684" actId="478"/>
          <ac:picMkLst>
            <pc:docMk/>
            <pc:sldMk cId="1096148205" sldId="266"/>
            <ac:picMk id="3" creationId="{F6045ED8-D38D-B65A-4AD4-A49895FC7E9B}"/>
          </ac:picMkLst>
        </pc:picChg>
      </pc:sldChg>
      <pc:sldChg chg="delSp mod delAnim">
        <pc:chgData name="藤本　実佳子" userId="86309c87-af8a-42c5-be60-bae9ae32393b" providerId="ADAL" clId="{F650A897-3209-4F39-A270-488944FA6563}" dt="2022-09-13T07:40:22.435" v="686" actId="478"/>
        <pc:sldMkLst>
          <pc:docMk/>
          <pc:sldMk cId="3927403783" sldId="268"/>
        </pc:sldMkLst>
        <pc:picChg chg="del">
          <ac:chgData name="藤本　実佳子" userId="86309c87-af8a-42c5-be60-bae9ae32393b" providerId="ADAL" clId="{F650A897-3209-4F39-A270-488944FA6563}" dt="2022-09-13T07:40:22.435" v="686" actId="478"/>
          <ac:picMkLst>
            <pc:docMk/>
            <pc:sldMk cId="3927403783" sldId="268"/>
            <ac:picMk id="4" creationId="{1B2D50F3-CE98-0B33-B4FE-0368CAFC4CEA}"/>
          </ac:picMkLst>
        </pc:picChg>
      </pc:sldChg>
      <pc:sldChg chg="del">
        <pc:chgData name="藤本　実佳子" userId="86309c87-af8a-42c5-be60-bae9ae32393b" providerId="ADAL" clId="{F650A897-3209-4F39-A270-488944FA6563}" dt="2022-09-13T06:22:47.102" v="542" actId="47"/>
        <pc:sldMkLst>
          <pc:docMk/>
          <pc:sldMk cId="1695053803" sldId="295"/>
        </pc:sldMkLst>
      </pc:sldChg>
      <pc:sldChg chg="delSp mod delAnim">
        <pc:chgData name="藤本　実佳子" userId="86309c87-af8a-42c5-be60-bae9ae32393b" providerId="ADAL" clId="{F650A897-3209-4F39-A270-488944FA6563}" dt="2022-09-13T07:45:24.532" v="687" actId="478"/>
        <pc:sldMkLst>
          <pc:docMk/>
          <pc:sldMk cId="2963330938" sldId="299"/>
        </pc:sldMkLst>
        <pc:picChg chg="del">
          <ac:chgData name="藤本　実佳子" userId="86309c87-af8a-42c5-be60-bae9ae32393b" providerId="ADAL" clId="{F650A897-3209-4F39-A270-488944FA6563}" dt="2022-09-13T07:45:24.532" v="687" actId="478"/>
          <ac:picMkLst>
            <pc:docMk/>
            <pc:sldMk cId="2963330938" sldId="299"/>
            <ac:picMk id="2" creationId="{429EB3FB-0CD6-B917-FC89-104A4BF85901}"/>
          </ac:picMkLst>
        </pc:picChg>
      </pc:sldChg>
      <pc:sldChg chg="del">
        <pc:chgData name="藤本　実佳子" userId="86309c87-af8a-42c5-be60-bae9ae32393b" providerId="ADAL" clId="{F650A897-3209-4F39-A270-488944FA6563}" dt="2022-09-13T06:23:05.736" v="543" actId="47"/>
        <pc:sldMkLst>
          <pc:docMk/>
          <pc:sldMk cId="488132604" sldId="300"/>
        </pc:sldMkLst>
      </pc:sldChg>
      <pc:sldChg chg="delSp mod delAnim">
        <pc:chgData name="藤本　実佳子" userId="86309c87-af8a-42c5-be60-bae9ae32393b" providerId="ADAL" clId="{F650A897-3209-4F39-A270-488944FA6563}" dt="2022-09-13T08:16:07.334" v="688" actId="478"/>
        <pc:sldMkLst>
          <pc:docMk/>
          <pc:sldMk cId="3873401473" sldId="301"/>
        </pc:sldMkLst>
        <pc:picChg chg="del">
          <ac:chgData name="藤本　実佳子" userId="86309c87-af8a-42c5-be60-bae9ae32393b" providerId="ADAL" clId="{F650A897-3209-4F39-A270-488944FA6563}" dt="2022-09-13T08:16:07.334" v="688" actId="478"/>
          <ac:picMkLst>
            <pc:docMk/>
            <pc:sldMk cId="3873401473" sldId="301"/>
            <ac:picMk id="2" creationId="{62F33315-56BC-03CF-6DA9-FCE83F393E4D}"/>
          </ac:picMkLst>
        </pc:picChg>
      </pc:sldChg>
      <pc:sldChg chg="addSp delSp modSp new mod setBg setClrOvrMap">
        <pc:chgData name="藤本　実佳子" userId="86309c87-af8a-42c5-be60-bae9ae32393b" providerId="ADAL" clId="{F650A897-3209-4F39-A270-488944FA6563}" dt="2022-09-13T06:29:12.571" v="673" actId="113"/>
        <pc:sldMkLst>
          <pc:docMk/>
          <pc:sldMk cId="1339377994" sldId="302"/>
        </pc:sldMkLst>
        <pc:spChg chg="add mod ord">
          <ac:chgData name="藤本　実佳子" userId="86309c87-af8a-42c5-be60-bae9ae32393b" providerId="ADAL" clId="{F650A897-3209-4F39-A270-488944FA6563}" dt="2022-09-13T06:29:12.571" v="673" actId="113"/>
          <ac:spMkLst>
            <pc:docMk/>
            <pc:sldMk cId="1339377994" sldId="302"/>
            <ac:spMk id="2" creationId="{31A264B1-F0C2-4DD1-149A-24C92E9B48AB}"/>
          </ac:spMkLst>
        </pc:spChg>
        <pc:spChg chg="add del">
          <ac:chgData name="藤本　実佳子" userId="86309c87-af8a-42c5-be60-bae9ae32393b" providerId="ADAL" clId="{F650A897-3209-4F39-A270-488944FA6563}" dt="2022-09-13T06:26:34.902" v="643" actId="26606"/>
          <ac:spMkLst>
            <pc:docMk/>
            <pc:sldMk cId="1339377994" sldId="302"/>
            <ac:spMk id="1028" creationId="{362D44EE-C852-4460-B8B5-C4F2BC20510C}"/>
          </ac:spMkLst>
        </pc:spChg>
        <pc:spChg chg="add del">
          <ac:chgData name="藤本　実佳子" userId="86309c87-af8a-42c5-be60-bae9ae32393b" providerId="ADAL" clId="{F650A897-3209-4F39-A270-488944FA6563}" dt="2022-09-13T06:26:34.902" v="643" actId="26606"/>
          <ac:spMkLst>
            <pc:docMk/>
            <pc:sldMk cId="1339377994" sldId="302"/>
            <ac:spMk id="1029" creationId="{658970D8-8D1D-4B5C-894B-E871CC86543D}"/>
          </ac:spMkLst>
        </pc:spChg>
        <pc:spChg chg="add del">
          <ac:chgData name="藤本　実佳子" userId="86309c87-af8a-42c5-be60-bae9ae32393b" providerId="ADAL" clId="{F650A897-3209-4F39-A270-488944FA6563}" dt="2022-09-13T06:26:34.902" v="643" actId="26606"/>
          <ac:spMkLst>
            <pc:docMk/>
            <pc:sldMk cId="1339377994" sldId="302"/>
            <ac:spMk id="1030" creationId="{F227E5B6-9132-43CA-B503-37A18562ADF2}"/>
          </ac:spMkLst>
        </pc:spChg>
        <pc:spChg chg="add del">
          <ac:chgData name="藤本　実佳子" userId="86309c87-af8a-42c5-be60-bae9ae32393b" providerId="ADAL" clId="{F650A897-3209-4F39-A270-488944FA6563}" dt="2022-09-13T06:26:21.793" v="639" actId="26606"/>
          <ac:spMkLst>
            <pc:docMk/>
            <pc:sldMk cId="1339377994" sldId="302"/>
            <ac:spMk id="1031" creationId="{A3363022-C969-41E9-8EB2-E4C94908C1FA}"/>
          </ac:spMkLst>
        </pc:spChg>
        <pc:spChg chg="add del">
          <ac:chgData name="藤本　実佳子" userId="86309c87-af8a-42c5-be60-bae9ae32393b" providerId="ADAL" clId="{F650A897-3209-4F39-A270-488944FA6563}" dt="2022-09-13T06:27:58.015" v="665" actId="26606"/>
          <ac:spMkLst>
            <pc:docMk/>
            <pc:sldMk cId="1339377994" sldId="302"/>
            <ac:spMk id="1032" creationId="{47942995-B07F-4636-9A06-C6A104B260A8}"/>
          </ac:spMkLst>
        </pc:spChg>
        <pc:spChg chg="add del">
          <ac:chgData name="藤本　実佳子" userId="86309c87-af8a-42c5-be60-bae9ae32393b" providerId="ADAL" clId="{F650A897-3209-4F39-A270-488944FA6563}" dt="2022-09-13T06:26:21.793" v="639" actId="26606"/>
          <ac:spMkLst>
            <pc:docMk/>
            <pc:sldMk cId="1339377994" sldId="302"/>
            <ac:spMk id="1033" creationId="{8D1AD6B3-BE88-4CEB-BA17-790657CC4729}"/>
          </ac:spMkLst>
        </pc:spChg>
        <pc:spChg chg="add del">
          <ac:chgData name="藤本　実佳子" userId="86309c87-af8a-42c5-be60-bae9ae32393b" providerId="ADAL" clId="{F650A897-3209-4F39-A270-488944FA6563}" dt="2022-09-13T06:26:34.902" v="643" actId="26606"/>
          <ac:spMkLst>
            <pc:docMk/>
            <pc:sldMk cId="1339377994" sldId="302"/>
            <ac:spMk id="1037" creationId="{03C2051E-A88D-48E5-BACF-AAED17892722}"/>
          </ac:spMkLst>
        </pc:spChg>
        <pc:spChg chg="add del">
          <ac:chgData name="藤本　実佳子" userId="86309c87-af8a-42c5-be60-bae9ae32393b" providerId="ADAL" clId="{F650A897-3209-4F39-A270-488944FA6563}" dt="2022-09-13T06:27:19.261" v="653" actId="26606"/>
          <ac:spMkLst>
            <pc:docMk/>
            <pc:sldMk cId="1339377994" sldId="302"/>
            <ac:spMk id="1038" creationId="{B81933D1-5615-42C7-9C0B-4EB7105CCE2D}"/>
          </ac:spMkLst>
        </pc:spChg>
        <pc:spChg chg="add del">
          <ac:chgData name="藤本　実佳子" userId="86309c87-af8a-42c5-be60-bae9ae32393b" providerId="ADAL" clId="{F650A897-3209-4F39-A270-488944FA6563}" dt="2022-09-13T06:26:34.902" v="643" actId="26606"/>
          <ac:spMkLst>
            <pc:docMk/>
            <pc:sldMk cId="1339377994" sldId="302"/>
            <ac:spMk id="1039" creationId="{7821A508-2985-4905-874A-527429BAABFA}"/>
          </ac:spMkLst>
        </pc:spChg>
        <pc:spChg chg="add del">
          <ac:chgData name="藤本　実佳子" userId="86309c87-af8a-42c5-be60-bae9ae32393b" providerId="ADAL" clId="{F650A897-3209-4F39-A270-488944FA6563}" dt="2022-09-13T06:27:19.261" v="653" actId="26606"/>
          <ac:spMkLst>
            <pc:docMk/>
            <pc:sldMk cId="1339377994" sldId="302"/>
            <ac:spMk id="1040" creationId="{19C9EAEA-39D0-4B0E-A0EB-51E7B26740B1}"/>
          </ac:spMkLst>
        </pc:spChg>
        <pc:spChg chg="add del">
          <ac:chgData name="藤本　実佳子" userId="86309c87-af8a-42c5-be60-bae9ae32393b" providerId="ADAL" clId="{F650A897-3209-4F39-A270-488944FA6563}" dt="2022-09-13T06:26:34.902" v="643" actId="26606"/>
          <ac:spMkLst>
            <pc:docMk/>
            <pc:sldMk cId="1339377994" sldId="302"/>
            <ac:spMk id="1041" creationId="{D2929CB1-0E3C-4B2D-ADC5-0154FB33BA44}"/>
          </ac:spMkLst>
        </pc:spChg>
        <pc:spChg chg="add del">
          <ac:chgData name="藤本　実佳子" userId="86309c87-af8a-42c5-be60-bae9ae32393b" providerId="ADAL" clId="{F650A897-3209-4F39-A270-488944FA6563}" dt="2022-09-13T06:26:34.902" v="643" actId="26606"/>
          <ac:spMkLst>
            <pc:docMk/>
            <pc:sldMk cId="1339377994" sldId="302"/>
            <ac:spMk id="1043" creationId="{5F2F0C84-BE8C-4DC2-A6D3-30349A801D5C}"/>
          </ac:spMkLst>
        </pc:spChg>
        <pc:spChg chg="add del">
          <ac:chgData name="藤本　実佳子" userId="86309c87-af8a-42c5-be60-bae9ae32393b" providerId="ADAL" clId="{F650A897-3209-4F39-A270-488944FA6563}" dt="2022-09-13T06:27:58.015" v="665" actId="26606"/>
          <ac:spMkLst>
            <pc:docMk/>
            <pc:sldMk cId="1339377994" sldId="302"/>
            <ac:spMk id="1045" creationId="{B81933D1-5615-42C7-9C0B-4EB7105CCE2D}"/>
          </ac:spMkLst>
        </pc:spChg>
        <pc:spChg chg="add del">
          <ac:chgData name="藤本　実佳子" userId="86309c87-af8a-42c5-be60-bae9ae32393b" providerId="ADAL" clId="{F650A897-3209-4F39-A270-488944FA6563}" dt="2022-09-13T06:26:42.378" v="645" actId="26606"/>
          <ac:spMkLst>
            <pc:docMk/>
            <pc:sldMk cId="1339377994" sldId="302"/>
            <ac:spMk id="1046" creationId="{643A7A40-1AE6-4218-A8E0-8248174A5377}"/>
          </ac:spMkLst>
        </pc:spChg>
        <pc:spChg chg="add del">
          <ac:chgData name="藤本　実佳子" userId="86309c87-af8a-42c5-be60-bae9ae32393b" providerId="ADAL" clId="{F650A897-3209-4F39-A270-488944FA6563}" dt="2022-09-13T06:26:42.378" v="645" actId="26606"/>
          <ac:spMkLst>
            <pc:docMk/>
            <pc:sldMk cId="1339377994" sldId="302"/>
            <ac:spMk id="1047" creationId="{BD8AB40A-4374-4897-B5EE-9F8913476E47}"/>
          </ac:spMkLst>
        </pc:spChg>
        <pc:spChg chg="add del">
          <ac:chgData name="藤本　実佳子" userId="86309c87-af8a-42c5-be60-bae9ae32393b" providerId="ADAL" clId="{F650A897-3209-4F39-A270-488944FA6563}" dt="2022-09-13T06:27:58.015" v="665" actId="26606"/>
          <ac:spMkLst>
            <pc:docMk/>
            <pc:sldMk cId="1339377994" sldId="302"/>
            <ac:spMk id="1049" creationId="{19C9EAEA-39D0-4B0E-A0EB-51E7B26740B1}"/>
          </ac:spMkLst>
        </pc:spChg>
        <pc:spChg chg="add del">
          <ac:chgData name="藤本　実佳子" userId="86309c87-af8a-42c5-be60-bae9ae32393b" providerId="ADAL" clId="{F650A897-3209-4F39-A270-488944FA6563}" dt="2022-09-13T06:27:40.553" v="659" actId="26606"/>
          <ac:spMkLst>
            <pc:docMk/>
            <pc:sldMk cId="1339377994" sldId="302"/>
            <ac:spMk id="1052" creationId="{3301E07F-4F79-4B58-8698-EF24DC1ECDBF}"/>
          </ac:spMkLst>
        </pc:spChg>
        <pc:spChg chg="add del">
          <ac:chgData name="藤本　実佳子" userId="86309c87-af8a-42c5-be60-bae9ae32393b" providerId="ADAL" clId="{F650A897-3209-4F39-A270-488944FA6563}" dt="2022-09-13T06:27:40.553" v="659" actId="26606"/>
          <ac:spMkLst>
            <pc:docMk/>
            <pc:sldMk cId="1339377994" sldId="302"/>
            <ac:spMk id="1053" creationId="{9EE6F773-742A-491A-9A00-A2A150DF500A}"/>
          </ac:spMkLst>
        </pc:spChg>
        <pc:spChg chg="add del">
          <ac:chgData name="藤本　実佳子" userId="86309c87-af8a-42c5-be60-bae9ae32393b" providerId="ADAL" clId="{F650A897-3209-4F39-A270-488944FA6563}" dt="2022-09-13T06:26:58.458" v="647" actId="26606"/>
          <ac:spMkLst>
            <pc:docMk/>
            <pc:sldMk cId="1339377994" sldId="302"/>
            <ac:spMk id="1054" creationId="{9B7AD9F6-8CE7-4299-8FC6-328F4DCD3FF9}"/>
          </ac:spMkLst>
        </pc:spChg>
        <pc:spChg chg="add del">
          <ac:chgData name="藤本　実佳子" userId="86309c87-af8a-42c5-be60-bae9ae32393b" providerId="ADAL" clId="{F650A897-3209-4F39-A270-488944FA6563}" dt="2022-09-13T06:26:58.458" v="647" actId="26606"/>
          <ac:spMkLst>
            <pc:docMk/>
            <pc:sldMk cId="1339377994" sldId="302"/>
            <ac:spMk id="1055" creationId="{3F9B0603-37C5-4312-AE4D-A3D015475403}"/>
          </ac:spMkLst>
        </pc:spChg>
        <pc:spChg chg="add del">
          <ac:chgData name="藤本　実佳子" userId="86309c87-af8a-42c5-be60-bae9ae32393b" providerId="ADAL" clId="{F650A897-3209-4F39-A270-488944FA6563}" dt="2022-09-13T06:27:40.553" v="659" actId="26606"/>
          <ac:spMkLst>
            <pc:docMk/>
            <pc:sldMk cId="1339377994" sldId="302"/>
            <ac:spMk id="1056" creationId="{E58B2195-5055-402F-A3E7-53FF0E4980C3}"/>
          </ac:spMkLst>
        </pc:spChg>
        <pc:spChg chg="add del">
          <ac:chgData name="藤本　実佳子" userId="86309c87-af8a-42c5-be60-bae9ae32393b" providerId="ADAL" clId="{F650A897-3209-4F39-A270-488944FA6563}" dt="2022-09-13T06:27:03.520" v="649" actId="26606"/>
          <ac:spMkLst>
            <pc:docMk/>
            <pc:sldMk cId="1339377994" sldId="302"/>
            <ac:spMk id="1057" creationId="{9180DE06-7362-4888-AADA-7AADD57AC49D}"/>
          </ac:spMkLst>
        </pc:spChg>
        <pc:spChg chg="add del">
          <ac:chgData name="藤本　実佳子" userId="86309c87-af8a-42c5-be60-bae9ae32393b" providerId="ADAL" clId="{F650A897-3209-4F39-A270-488944FA6563}" dt="2022-09-13T06:27:50.383" v="661" actId="26606"/>
          <ac:spMkLst>
            <pc:docMk/>
            <pc:sldMk cId="1339377994" sldId="302"/>
            <ac:spMk id="1059" creationId="{9180DE06-7362-4888-AADA-7AADD57AC49D}"/>
          </ac:spMkLst>
        </pc:spChg>
        <pc:spChg chg="add del">
          <ac:chgData name="藤本　実佳子" userId="86309c87-af8a-42c5-be60-bae9ae32393b" providerId="ADAL" clId="{F650A897-3209-4F39-A270-488944FA6563}" dt="2022-09-13T06:27:03.520" v="649" actId="26606"/>
          <ac:spMkLst>
            <pc:docMk/>
            <pc:sldMk cId="1339377994" sldId="302"/>
            <ac:spMk id="1060" creationId="{04357C93-F0CB-4A1C-8F77-4E9063789819}"/>
          </ac:spMkLst>
        </pc:spChg>
        <pc:spChg chg="add del">
          <ac:chgData name="藤本　実佳子" userId="86309c87-af8a-42c5-be60-bae9ae32393b" providerId="ADAL" clId="{F650A897-3209-4F39-A270-488944FA6563}" dt="2022-09-13T06:27:12.707" v="651" actId="26606"/>
          <ac:spMkLst>
            <pc:docMk/>
            <pc:sldMk cId="1339377994" sldId="302"/>
            <ac:spMk id="1062" creationId="{0671A8AE-40A1-4631-A6B8-581AFF065482}"/>
          </ac:spMkLst>
        </pc:spChg>
        <pc:spChg chg="add del">
          <ac:chgData name="藤本　実佳子" userId="86309c87-af8a-42c5-be60-bae9ae32393b" providerId="ADAL" clId="{F650A897-3209-4F39-A270-488944FA6563}" dt="2022-09-13T06:27:12.707" v="651" actId="26606"/>
          <ac:spMkLst>
            <pc:docMk/>
            <pc:sldMk cId="1339377994" sldId="302"/>
            <ac:spMk id="1063" creationId="{AB58EF07-17C2-48CF-ABB0-EEF1F17CB8F0}"/>
          </ac:spMkLst>
        </pc:spChg>
        <pc:spChg chg="add del">
          <ac:chgData name="藤本　実佳子" userId="86309c87-af8a-42c5-be60-bae9ae32393b" providerId="ADAL" clId="{F650A897-3209-4F39-A270-488944FA6563}" dt="2022-09-13T06:27:12.707" v="651" actId="26606"/>
          <ac:spMkLst>
            <pc:docMk/>
            <pc:sldMk cId="1339377994" sldId="302"/>
            <ac:spMk id="1064" creationId="{AF2F604E-43BE-4DC3-B983-E071523364F8}"/>
          </ac:spMkLst>
        </pc:spChg>
        <pc:spChg chg="add del">
          <ac:chgData name="藤本　実佳子" userId="86309c87-af8a-42c5-be60-bae9ae32393b" providerId="ADAL" clId="{F650A897-3209-4F39-A270-488944FA6563}" dt="2022-09-13T06:27:12.707" v="651" actId="26606"/>
          <ac:spMkLst>
            <pc:docMk/>
            <pc:sldMk cId="1339377994" sldId="302"/>
            <ac:spMk id="1065" creationId="{08C9B587-E65E-4B52-B37C-ABEBB6E87928}"/>
          </ac:spMkLst>
        </pc:spChg>
        <pc:spChg chg="add del">
          <ac:chgData name="藤本　実佳子" userId="86309c87-af8a-42c5-be60-bae9ae32393b" providerId="ADAL" clId="{F650A897-3209-4F39-A270-488944FA6563}" dt="2022-09-13T06:27:19.261" v="653" actId="26606"/>
          <ac:spMkLst>
            <pc:docMk/>
            <pc:sldMk cId="1339377994" sldId="302"/>
            <ac:spMk id="1067" creationId="{47942995-B07F-4636-9A06-C6A104B260A8}"/>
          </ac:spMkLst>
        </pc:spChg>
        <pc:spChg chg="add del">
          <ac:chgData name="藤本　実佳子" userId="86309c87-af8a-42c5-be60-bae9ae32393b" providerId="ADAL" clId="{F650A897-3209-4F39-A270-488944FA6563}" dt="2022-09-13T06:27:50.383" v="661" actId="26606"/>
          <ac:spMkLst>
            <pc:docMk/>
            <pc:sldMk cId="1339377994" sldId="302"/>
            <ac:spMk id="1070" creationId="{04357C93-F0CB-4A1C-8F77-4E9063789819}"/>
          </ac:spMkLst>
        </pc:spChg>
        <pc:spChg chg="add del">
          <ac:chgData name="藤本　実佳子" userId="86309c87-af8a-42c5-be60-bae9ae32393b" providerId="ADAL" clId="{F650A897-3209-4F39-A270-488944FA6563}" dt="2022-09-13T06:27:52.611" v="663" actId="26606"/>
          <ac:spMkLst>
            <pc:docMk/>
            <pc:sldMk cId="1339377994" sldId="302"/>
            <ac:spMk id="1072" creationId="{3301E07F-4F79-4B58-8698-EF24DC1ECDBF}"/>
          </ac:spMkLst>
        </pc:spChg>
        <pc:spChg chg="add del">
          <ac:chgData name="藤本　実佳子" userId="86309c87-af8a-42c5-be60-bae9ae32393b" providerId="ADAL" clId="{F650A897-3209-4F39-A270-488944FA6563}" dt="2022-09-13T06:27:52.611" v="663" actId="26606"/>
          <ac:spMkLst>
            <pc:docMk/>
            <pc:sldMk cId="1339377994" sldId="302"/>
            <ac:spMk id="1073" creationId="{E58B2195-5055-402F-A3E7-53FF0E4980C3}"/>
          </ac:spMkLst>
        </pc:spChg>
        <pc:spChg chg="add del">
          <ac:chgData name="藤本　実佳子" userId="86309c87-af8a-42c5-be60-bae9ae32393b" providerId="ADAL" clId="{F650A897-3209-4F39-A270-488944FA6563}" dt="2022-09-13T06:27:52.611" v="663" actId="26606"/>
          <ac:spMkLst>
            <pc:docMk/>
            <pc:sldMk cId="1339377994" sldId="302"/>
            <ac:spMk id="1074" creationId="{9EE6F773-742A-491A-9A00-A2A150DF500A}"/>
          </ac:spMkLst>
        </pc:spChg>
        <pc:spChg chg="add del">
          <ac:chgData name="藤本　実佳子" userId="86309c87-af8a-42c5-be60-bae9ae32393b" providerId="ADAL" clId="{F650A897-3209-4F39-A270-488944FA6563}" dt="2022-09-13T06:27:58.015" v="665" actId="26606"/>
          <ac:spMkLst>
            <pc:docMk/>
            <pc:sldMk cId="1339377994" sldId="302"/>
            <ac:spMk id="1076" creationId="{9180DE06-7362-4888-AADA-7AADD57AC49D}"/>
          </ac:spMkLst>
        </pc:spChg>
        <pc:spChg chg="add del">
          <ac:chgData name="藤本　実佳子" userId="86309c87-af8a-42c5-be60-bae9ae32393b" providerId="ADAL" clId="{F650A897-3209-4F39-A270-488944FA6563}" dt="2022-09-13T06:27:58.015" v="665" actId="26606"/>
          <ac:spMkLst>
            <pc:docMk/>
            <pc:sldMk cId="1339377994" sldId="302"/>
            <ac:spMk id="1080" creationId="{04357C93-F0CB-4A1C-8F77-4E9063789819}"/>
          </ac:spMkLst>
        </pc:spChg>
        <pc:grpChg chg="add del">
          <ac:chgData name="藤本　実佳子" userId="86309c87-af8a-42c5-be60-bae9ae32393b" providerId="ADAL" clId="{F650A897-3209-4F39-A270-488944FA6563}" dt="2022-09-13T06:26:21.793" v="639" actId="26606"/>
          <ac:grpSpMkLst>
            <pc:docMk/>
            <pc:sldMk cId="1339377994" sldId="302"/>
            <ac:grpSpMk id="1035" creationId="{89D1390B-7E13-4B4F-9CB2-391063412E54}"/>
          </ac:grpSpMkLst>
        </pc:grpChg>
        <pc:grpChg chg="add del">
          <ac:chgData name="藤本　実佳子" userId="86309c87-af8a-42c5-be60-bae9ae32393b" providerId="ADAL" clId="{F650A897-3209-4F39-A270-488944FA6563}" dt="2022-09-13T06:27:58.015" v="665" actId="26606"/>
          <ac:grpSpMkLst>
            <pc:docMk/>
            <pc:sldMk cId="1339377994" sldId="302"/>
            <ac:grpSpMk id="1042" creationId="{032D8612-31EB-44CF-A1D0-14FD4C705424}"/>
          </ac:grpSpMkLst>
        </pc:grpChg>
        <pc:grpChg chg="add del">
          <ac:chgData name="藤本　実佳子" userId="86309c87-af8a-42c5-be60-bae9ae32393b" providerId="ADAL" clId="{F650A897-3209-4F39-A270-488944FA6563}" dt="2022-09-13T06:26:42.378" v="645" actId="26606"/>
          <ac:grpSpMkLst>
            <pc:docMk/>
            <pc:sldMk cId="1339377994" sldId="302"/>
            <ac:grpSpMk id="1048" creationId="{2783379C-045E-4010-ABDC-A270A0AA1068}"/>
          </ac:grpSpMkLst>
        </pc:grpChg>
        <pc:grpChg chg="add del">
          <ac:chgData name="藤本　実佳子" userId="86309c87-af8a-42c5-be60-bae9ae32393b" providerId="ADAL" clId="{F650A897-3209-4F39-A270-488944FA6563}" dt="2022-09-13T06:26:42.378" v="645" actId="26606"/>
          <ac:grpSpMkLst>
            <pc:docMk/>
            <pc:sldMk cId="1339377994" sldId="302"/>
            <ac:grpSpMk id="1051" creationId="{F5FDDF18-F156-4D2D-82C6-F55008E338B5}"/>
          </ac:grpSpMkLst>
        </pc:grpChg>
        <pc:grpChg chg="add del">
          <ac:chgData name="藤本　実佳子" userId="86309c87-af8a-42c5-be60-bae9ae32393b" providerId="ADAL" clId="{F650A897-3209-4F39-A270-488944FA6563}" dt="2022-09-13T06:27:03.520" v="649" actId="26606"/>
          <ac:grpSpMkLst>
            <pc:docMk/>
            <pc:sldMk cId="1339377994" sldId="302"/>
            <ac:grpSpMk id="1058" creationId="{3AF6A671-C637-4547-85F4-51B6D1881399}"/>
          </ac:grpSpMkLst>
        </pc:grpChg>
        <pc:grpChg chg="add del">
          <ac:chgData name="藤本　実佳子" userId="86309c87-af8a-42c5-be60-bae9ae32393b" providerId="ADAL" clId="{F650A897-3209-4F39-A270-488944FA6563}" dt="2022-09-13T06:27:50.383" v="661" actId="26606"/>
          <ac:grpSpMkLst>
            <pc:docMk/>
            <pc:sldMk cId="1339377994" sldId="302"/>
            <ac:grpSpMk id="1061" creationId="{3AF6A671-C637-4547-85F4-51B6D1881399}"/>
          </ac:grpSpMkLst>
        </pc:grpChg>
        <pc:grpChg chg="add del">
          <ac:chgData name="藤本　実佳子" userId="86309c87-af8a-42c5-be60-bae9ae32393b" providerId="ADAL" clId="{F650A897-3209-4F39-A270-488944FA6563}" dt="2022-09-13T06:27:19.261" v="653" actId="26606"/>
          <ac:grpSpMkLst>
            <pc:docMk/>
            <pc:sldMk cId="1339377994" sldId="302"/>
            <ac:grpSpMk id="1068" creationId="{032D8612-31EB-44CF-A1D0-14FD4C705424}"/>
          </ac:grpSpMkLst>
        </pc:grpChg>
        <pc:grpChg chg="add del">
          <ac:chgData name="藤本　実佳子" userId="86309c87-af8a-42c5-be60-bae9ae32393b" providerId="ADAL" clId="{F650A897-3209-4F39-A270-488944FA6563}" dt="2022-09-13T06:27:58.015" v="665" actId="26606"/>
          <ac:grpSpMkLst>
            <pc:docMk/>
            <pc:sldMk cId="1339377994" sldId="302"/>
            <ac:grpSpMk id="1077" creationId="{3AF6A671-C637-4547-85F4-51B6D1881399}"/>
          </ac:grpSpMkLst>
        </pc:grpChg>
        <pc:picChg chg="add mod">
          <ac:chgData name="藤本　実佳子" userId="86309c87-af8a-42c5-be60-bae9ae32393b" providerId="ADAL" clId="{F650A897-3209-4F39-A270-488944FA6563}" dt="2022-09-13T06:27:58.015" v="665" actId="26606"/>
          <ac:picMkLst>
            <pc:docMk/>
            <pc:sldMk cId="1339377994" sldId="302"/>
            <ac:picMk id="1026" creationId="{E587F66D-252F-F7D5-4958-FA464D5BEB3E}"/>
          </ac:picMkLst>
        </pc:picChg>
      </pc:sldChg>
    </pc:docChg>
  </pc:docChgLst>
  <pc:docChgLst>
    <pc:chgData name="草柳　光優(Miyu Kusayanagi)" userId="1a202c80-c153-497a-a38e-fe838bcc86b4" providerId="ADAL" clId="{7E4A94DF-5F86-4480-9CFE-EFB4011D2BE7}"/>
    <pc:docChg chg="undo custSel addSld delSld modSld sldOrd">
      <pc:chgData name="草柳　光優(Miyu Kusayanagi)" userId="1a202c80-c153-497a-a38e-fe838bcc86b4" providerId="ADAL" clId="{7E4A94DF-5F86-4480-9CFE-EFB4011D2BE7}" dt="2024-02-20T01:36:13.650" v="469" actId="2696"/>
      <pc:docMkLst>
        <pc:docMk/>
      </pc:docMkLst>
      <pc:sldChg chg="addSp delSp modSp mod">
        <pc:chgData name="草柳　光優(Miyu Kusayanagi)" userId="1a202c80-c153-497a-a38e-fe838bcc86b4" providerId="ADAL" clId="{7E4A94DF-5F86-4480-9CFE-EFB4011D2BE7}" dt="2024-02-16T02:11:45.886" v="406"/>
        <pc:sldMkLst>
          <pc:docMk/>
          <pc:sldMk cId="3166620673" sldId="256"/>
        </pc:sldMkLst>
        <pc:spChg chg="del">
          <ac:chgData name="草柳　光優(Miyu Kusayanagi)" userId="1a202c80-c153-497a-a38e-fe838bcc86b4" providerId="ADAL" clId="{7E4A94DF-5F86-4480-9CFE-EFB4011D2BE7}" dt="2024-02-16T00:41:29.817" v="0" actId="478"/>
          <ac:spMkLst>
            <pc:docMk/>
            <pc:sldMk cId="3166620673" sldId="256"/>
            <ac:spMk id="2" creationId="{37AAC4A9-62AF-4380-BDD0-B5A4EA458125}"/>
          </ac:spMkLst>
        </pc:spChg>
        <pc:picChg chg="add mod">
          <ac:chgData name="草柳　光優(Miyu Kusayanagi)" userId="1a202c80-c153-497a-a38e-fe838bcc86b4" providerId="ADAL" clId="{7E4A94DF-5F86-4480-9CFE-EFB4011D2BE7}" dt="2024-02-16T02:11:45.886" v="406"/>
          <ac:picMkLst>
            <pc:docMk/>
            <pc:sldMk cId="3166620673" sldId="256"/>
            <ac:picMk id="2" creationId="{B3F87EB6-3DAA-5402-A75C-5A0D36E2B31C}"/>
          </ac:picMkLst>
        </pc:picChg>
        <pc:picChg chg="del mod">
          <ac:chgData name="草柳　光優(Miyu Kusayanagi)" userId="1a202c80-c153-497a-a38e-fe838bcc86b4" providerId="ADAL" clId="{7E4A94DF-5F86-4480-9CFE-EFB4011D2BE7}" dt="2024-02-16T00:43:09.797" v="3" actId="478"/>
          <ac:picMkLst>
            <pc:docMk/>
            <pc:sldMk cId="3166620673" sldId="256"/>
            <ac:picMk id="5" creationId="{177CF28D-2FA1-464D-AF1B-3FDA6F201D16}"/>
          </ac:picMkLst>
        </pc:picChg>
        <pc:picChg chg="add mod">
          <ac:chgData name="草柳　光優(Miyu Kusayanagi)" userId="1a202c80-c153-497a-a38e-fe838bcc86b4" providerId="ADAL" clId="{7E4A94DF-5F86-4480-9CFE-EFB4011D2BE7}" dt="2024-02-16T02:11:43.400" v="405" actId="1076"/>
          <ac:picMkLst>
            <pc:docMk/>
            <pc:sldMk cId="3166620673" sldId="256"/>
            <ac:picMk id="11" creationId="{073F816A-F138-8CFE-8FBC-4F41936F6B2A}"/>
          </ac:picMkLst>
        </pc:picChg>
      </pc:sldChg>
      <pc:sldChg chg="addSp delSp modSp mod">
        <pc:chgData name="草柳　光優(Miyu Kusayanagi)" userId="1a202c80-c153-497a-a38e-fe838bcc86b4" providerId="ADAL" clId="{7E4A94DF-5F86-4480-9CFE-EFB4011D2BE7}" dt="2024-02-16T04:01:48.828" v="415" actId="1076"/>
        <pc:sldMkLst>
          <pc:docMk/>
          <pc:sldMk cId="2439297440" sldId="257"/>
        </pc:sldMkLst>
        <pc:spChg chg="mod">
          <ac:chgData name="草柳　光優(Miyu Kusayanagi)" userId="1a202c80-c153-497a-a38e-fe838bcc86b4" providerId="ADAL" clId="{7E4A94DF-5F86-4480-9CFE-EFB4011D2BE7}" dt="2024-02-16T04:01:39.290" v="414" actId="1076"/>
          <ac:spMkLst>
            <pc:docMk/>
            <pc:sldMk cId="2439297440" sldId="257"/>
            <ac:spMk id="2" creationId="{0A0F0AEB-D82C-445E-B9B9-E788740A50A9}"/>
          </ac:spMkLst>
        </pc:spChg>
        <pc:spChg chg="del">
          <ac:chgData name="草柳　光優(Miyu Kusayanagi)" userId="1a202c80-c153-497a-a38e-fe838bcc86b4" providerId="ADAL" clId="{7E4A94DF-5F86-4480-9CFE-EFB4011D2BE7}" dt="2024-02-16T04:01:11.285" v="407" actId="478"/>
          <ac:spMkLst>
            <pc:docMk/>
            <pc:sldMk cId="2439297440" sldId="257"/>
            <ac:spMk id="10" creationId="{4E17BF13-7AE8-452C-B9C4-9F7AEAF2FA51}"/>
          </ac:spMkLst>
        </pc:spChg>
        <pc:grpChg chg="add mod">
          <ac:chgData name="草柳　光優(Miyu Kusayanagi)" userId="1a202c80-c153-497a-a38e-fe838bcc86b4" providerId="ADAL" clId="{7E4A94DF-5F86-4480-9CFE-EFB4011D2BE7}" dt="2024-02-16T04:01:32.476" v="413" actId="1076"/>
          <ac:grpSpMkLst>
            <pc:docMk/>
            <pc:sldMk cId="2439297440" sldId="257"/>
            <ac:grpSpMk id="3" creationId="{EC7165C8-953A-B90B-CB31-7214F35CBC27}"/>
          </ac:grpSpMkLst>
        </pc:grpChg>
        <pc:picChg chg="mod">
          <ac:chgData name="草柳　光優(Miyu Kusayanagi)" userId="1a202c80-c153-497a-a38e-fe838bcc86b4" providerId="ADAL" clId="{7E4A94DF-5F86-4480-9CFE-EFB4011D2BE7}" dt="2024-02-16T04:01:30.579" v="412" actId="164"/>
          <ac:picMkLst>
            <pc:docMk/>
            <pc:sldMk cId="2439297440" sldId="257"/>
            <ac:picMk id="7" creationId="{46559BE5-28C3-46FE-B41F-DC36EFBC5141}"/>
          </ac:picMkLst>
        </pc:picChg>
        <pc:picChg chg="mod">
          <ac:chgData name="草柳　光優(Miyu Kusayanagi)" userId="1a202c80-c153-497a-a38e-fe838bcc86b4" providerId="ADAL" clId="{7E4A94DF-5F86-4480-9CFE-EFB4011D2BE7}" dt="2024-02-16T04:01:48.828" v="415" actId="1076"/>
          <ac:picMkLst>
            <pc:docMk/>
            <pc:sldMk cId="2439297440" sldId="257"/>
            <ac:picMk id="8" creationId="{6FAC7DB0-9634-4DE2-ACD8-70D4F1A95731}"/>
          </ac:picMkLst>
        </pc:picChg>
      </pc:sldChg>
      <pc:sldChg chg="modSp mod">
        <pc:chgData name="草柳　光優(Miyu Kusayanagi)" userId="1a202c80-c153-497a-a38e-fe838bcc86b4" providerId="ADAL" clId="{7E4A94DF-5F86-4480-9CFE-EFB4011D2BE7}" dt="2024-02-20T01:31:55.196" v="466" actId="1076"/>
        <pc:sldMkLst>
          <pc:docMk/>
          <pc:sldMk cId="1050460544" sldId="258"/>
        </pc:sldMkLst>
        <pc:spChg chg="mod">
          <ac:chgData name="草柳　光優(Miyu Kusayanagi)" userId="1a202c80-c153-497a-a38e-fe838bcc86b4" providerId="ADAL" clId="{7E4A94DF-5F86-4480-9CFE-EFB4011D2BE7}" dt="2024-02-20T01:31:35.539" v="462" actId="20577"/>
          <ac:spMkLst>
            <pc:docMk/>
            <pc:sldMk cId="1050460544" sldId="258"/>
            <ac:spMk id="8" creationId="{3B93A880-9081-4BC1-A0D1-0186C4E0FFAA}"/>
          </ac:spMkLst>
        </pc:spChg>
        <pc:picChg chg="mod">
          <ac:chgData name="草柳　光優(Miyu Kusayanagi)" userId="1a202c80-c153-497a-a38e-fe838bcc86b4" providerId="ADAL" clId="{7E4A94DF-5F86-4480-9CFE-EFB4011D2BE7}" dt="2024-02-20T01:31:50.798" v="465" actId="14100"/>
          <ac:picMkLst>
            <pc:docMk/>
            <pc:sldMk cId="1050460544" sldId="258"/>
            <ac:picMk id="12" creationId="{C9AA57D2-575D-4560-9692-BA29A8C0368A}"/>
          </ac:picMkLst>
        </pc:picChg>
        <pc:picChg chg="mod">
          <ac:chgData name="草柳　光優(Miyu Kusayanagi)" userId="1a202c80-c153-497a-a38e-fe838bcc86b4" providerId="ADAL" clId="{7E4A94DF-5F86-4480-9CFE-EFB4011D2BE7}" dt="2024-02-20T01:31:55.196" v="466" actId="1076"/>
          <ac:picMkLst>
            <pc:docMk/>
            <pc:sldMk cId="1050460544" sldId="258"/>
            <ac:picMk id="16" creationId="{93F0A629-7C92-4810-A591-7857FB1F2C40}"/>
          </ac:picMkLst>
        </pc:picChg>
        <pc:picChg chg="mod">
          <ac:chgData name="草柳　光優(Miyu Kusayanagi)" userId="1a202c80-c153-497a-a38e-fe838bcc86b4" providerId="ADAL" clId="{7E4A94DF-5F86-4480-9CFE-EFB4011D2BE7}" dt="2024-02-20T01:31:55.196" v="466" actId="1076"/>
          <ac:picMkLst>
            <pc:docMk/>
            <pc:sldMk cId="1050460544" sldId="258"/>
            <ac:picMk id="17" creationId="{96F472C7-74F1-4E5E-BB77-CC99E07DA52F}"/>
          </ac:picMkLst>
        </pc:picChg>
        <pc:picChg chg="mod">
          <ac:chgData name="草柳　光優(Miyu Kusayanagi)" userId="1a202c80-c153-497a-a38e-fe838bcc86b4" providerId="ADAL" clId="{7E4A94DF-5F86-4480-9CFE-EFB4011D2BE7}" dt="2024-02-20T01:31:55.196" v="466" actId="1076"/>
          <ac:picMkLst>
            <pc:docMk/>
            <pc:sldMk cId="1050460544" sldId="258"/>
            <ac:picMk id="18" creationId="{F53DA0B9-FFA8-46FE-B84B-C187AF2722DF}"/>
          </ac:picMkLst>
        </pc:picChg>
      </pc:sldChg>
      <pc:sldChg chg="modSp mod">
        <pc:chgData name="草柳　光優(Miyu Kusayanagi)" userId="1a202c80-c153-497a-a38e-fe838bcc86b4" providerId="ADAL" clId="{7E4A94DF-5F86-4480-9CFE-EFB4011D2BE7}" dt="2024-02-16T01:03:09.334" v="306" actId="20577"/>
        <pc:sldMkLst>
          <pc:docMk/>
          <pc:sldMk cId="2794808602" sldId="259"/>
        </pc:sldMkLst>
        <pc:spChg chg="mod">
          <ac:chgData name="草柳　光優(Miyu Kusayanagi)" userId="1a202c80-c153-497a-a38e-fe838bcc86b4" providerId="ADAL" clId="{7E4A94DF-5F86-4480-9CFE-EFB4011D2BE7}" dt="2024-02-16T01:03:09.334" v="306" actId="20577"/>
          <ac:spMkLst>
            <pc:docMk/>
            <pc:sldMk cId="2794808602" sldId="259"/>
            <ac:spMk id="2" creationId="{8812DAD2-933A-49D3-8719-BE7EBBE071F8}"/>
          </ac:spMkLst>
        </pc:spChg>
      </pc:sldChg>
      <pc:sldChg chg="modSp mod">
        <pc:chgData name="草柳　光優(Miyu Kusayanagi)" userId="1a202c80-c153-497a-a38e-fe838bcc86b4" providerId="ADAL" clId="{7E4A94DF-5F86-4480-9CFE-EFB4011D2BE7}" dt="2024-02-16T01:07:00.690" v="321" actId="1076"/>
        <pc:sldMkLst>
          <pc:docMk/>
          <pc:sldMk cId="3717570759" sldId="262"/>
        </pc:sldMkLst>
        <pc:spChg chg="mod">
          <ac:chgData name="草柳　光優(Miyu Kusayanagi)" userId="1a202c80-c153-497a-a38e-fe838bcc86b4" providerId="ADAL" clId="{7E4A94DF-5F86-4480-9CFE-EFB4011D2BE7}" dt="2024-02-16T00:46:11.654" v="29" actId="20577"/>
          <ac:spMkLst>
            <pc:docMk/>
            <pc:sldMk cId="3717570759" sldId="262"/>
            <ac:spMk id="16" creationId="{488E6F03-65C0-4B83-AA90-2C6F2D637C7F}"/>
          </ac:spMkLst>
        </pc:spChg>
        <pc:picChg chg="mod">
          <ac:chgData name="草柳　光優(Miyu Kusayanagi)" userId="1a202c80-c153-497a-a38e-fe838bcc86b4" providerId="ADAL" clId="{7E4A94DF-5F86-4480-9CFE-EFB4011D2BE7}" dt="2024-02-16T01:07:00.690" v="321" actId="1076"/>
          <ac:picMkLst>
            <pc:docMk/>
            <pc:sldMk cId="3717570759" sldId="262"/>
            <ac:picMk id="4" creationId="{B0422953-7B31-452C-8DE9-3D443B46A51F}"/>
          </ac:picMkLst>
        </pc:picChg>
      </pc:sldChg>
      <pc:sldChg chg="modSp mod">
        <pc:chgData name="草柳　光優(Miyu Kusayanagi)" userId="1a202c80-c153-497a-a38e-fe838bcc86b4" providerId="ADAL" clId="{7E4A94DF-5F86-4480-9CFE-EFB4011D2BE7}" dt="2024-02-16T01:03:51.001" v="308" actId="20577"/>
        <pc:sldMkLst>
          <pc:docMk/>
          <pc:sldMk cId="112532273" sldId="264"/>
        </pc:sldMkLst>
        <pc:spChg chg="mod">
          <ac:chgData name="草柳　光優(Miyu Kusayanagi)" userId="1a202c80-c153-497a-a38e-fe838bcc86b4" providerId="ADAL" clId="{7E4A94DF-5F86-4480-9CFE-EFB4011D2BE7}" dt="2024-02-16T01:03:51.001" v="308" actId="20577"/>
          <ac:spMkLst>
            <pc:docMk/>
            <pc:sldMk cId="112532273" sldId="264"/>
            <ac:spMk id="20" creationId="{3A276637-76E9-48F0-B26A-DF723A41CF55}"/>
          </ac:spMkLst>
        </pc:spChg>
      </pc:sldChg>
      <pc:sldChg chg="addSp delSp modSp mod">
        <pc:chgData name="草柳　光優(Miyu Kusayanagi)" userId="1a202c80-c153-497a-a38e-fe838bcc86b4" providerId="ADAL" clId="{7E4A94DF-5F86-4480-9CFE-EFB4011D2BE7}" dt="2024-02-16T01:13:09.192" v="400" actId="1076"/>
        <pc:sldMkLst>
          <pc:docMk/>
          <pc:sldMk cId="3718420214" sldId="265"/>
        </pc:sldMkLst>
        <pc:spChg chg="add del">
          <ac:chgData name="草柳　光優(Miyu Kusayanagi)" userId="1a202c80-c153-497a-a38e-fe838bcc86b4" providerId="ADAL" clId="{7E4A94DF-5F86-4480-9CFE-EFB4011D2BE7}" dt="2024-02-16T00:45:30.714" v="6" actId="22"/>
          <ac:spMkLst>
            <pc:docMk/>
            <pc:sldMk cId="3718420214" sldId="265"/>
            <ac:spMk id="3" creationId="{5AE47638-BB2F-8494-9535-6E353707E19E}"/>
          </ac:spMkLst>
        </pc:spChg>
        <pc:spChg chg="add mod">
          <ac:chgData name="草柳　光優(Miyu Kusayanagi)" userId="1a202c80-c153-497a-a38e-fe838bcc86b4" providerId="ADAL" clId="{7E4A94DF-5F86-4480-9CFE-EFB4011D2BE7}" dt="2024-02-16T01:10:26.519" v="396" actId="20577"/>
          <ac:spMkLst>
            <pc:docMk/>
            <pc:sldMk cId="3718420214" sldId="265"/>
            <ac:spMk id="6" creationId="{546BFB00-AA78-2D6B-C945-04F3F60C9033}"/>
          </ac:spMkLst>
        </pc:spChg>
        <pc:picChg chg="mod">
          <ac:chgData name="草柳　光優(Miyu Kusayanagi)" userId="1a202c80-c153-497a-a38e-fe838bcc86b4" providerId="ADAL" clId="{7E4A94DF-5F86-4480-9CFE-EFB4011D2BE7}" dt="2024-02-16T01:13:09.192" v="400" actId="1076"/>
          <ac:picMkLst>
            <pc:docMk/>
            <pc:sldMk cId="3718420214" sldId="265"/>
            <ac:picMk id="4" creationId="{0021622E-1076-A722-6C4D-696253C68F80}"/>
          </ac:picMkLst>
        </pc:picChg>
        <pc:picChg chg="add mod">
          <ac:chgData name="草柳　光優(Miyu Kusayanagi)" userId="1a202c80-c153-497a-a38e-fe838bcc86b4" providerId="ADAL" clId="{7E4A94DF-5F86-4480-9CFE-EFB4011D2BE7}" dt="2024-02-16T00:57:53.249" v="201" actId="1076"/>
          <ac:picMkLst>
            <pc:docMk/>
            <pc:sldMk cId="3718420214" sldId="265"/>
            <ac:picMk id="7" creationId="{4A42B1F7-6FAF-31D2-19EE-05D9644DC6CF}"/>
          </ac:picMkLst>
        </pc:picChg>
        <pc:picChg chg="add mod">
          <ac:chgData name="草柳　光優(Miyu Kusayanagi)" userId="1a202c80-c153-497a-a38e-fe838bcc86b4" providerId="ADAL" clId="{7E4A94DF-5F86-4480-9CFE-EFB4011D2BE7}" dt="2024-02-16T00:59:43.456" v="266"/>
          <ac:picMkLst>
            <pc:docMk/>
            <pc:sldMk cId="3718420214" sldId="265"/>
            <ac:picMk id="8" creationId="{4EB4431C-4899-A7A4-F761-87DB316BE03F}"/>
          </ac:picMkLst>
        </pc:picChg>
        <pc:picChg chg="add mod">
          <ac:chgData name="草柳　光優(Miyu Kusayanagi)" userId="1a202c80-c153-497a-a38e-fe838bcc86b4" providerId="ADAL" clId="{7E4A94DF-5F86-4480-9CFE-EFB4011D2BE7}" dt="2024-02-16T01:13:05.790" v="399" actId="1076"/>
          <ac:picMkLst>
            <pc:docMk/>
            <pc:sldMk cId="3718420214" sldId="265"/>
            <ac:picMk id="9" creationId="{D3AE1092-84C8-D3DB-7D95-BDDBD9DC8B16}"/>
          </ac:picMkLst>
        </pc:picChg>
      </pc:sldChg>
      <pc:sldChg chg="modSp del mod">
        <pc:chgData name="草柳　光優(Miyu Kusayanagi)" userId="1a202c80-c153-497a-a38e-fe838bcc86b4" providerId="ADAL" clId="{7E4A94DF-5F86-4480-9CFE-EFB4011D2BE7}" dt="2024-02-20T01:30:24.261" v="438" actId="2696"/>
        <pc:sldMkLst>
          <pc:docMk/>
          <pc:sldMk cId="1096148205" sldId="266"/>
        </pc:sldMkLst>
        <pc:spChg chg="mod">
          <ac:chgData name="草柳　光優(Miyu Kusayanagi)" userId="1a202c80-c153-497a-a38e-fe838bcc86b4" providerId="ADAL" clId="{7E4A94DF-5F86-4480-9CFE-EFB4011D2BE7}" dt="2024-02-16T01:02:47.193" v="298" actId="20577"/>
          <ac:spMkLst>
            <pc:docMk/>
            <pc:sldMk cId="1096148205" sldId="266"/>
            <ac:spMk id="2" creationId="{E31CEAE3-8FED-4F91-9108-2F0286BB24FF}"/>
          </ac:spMkLst>
        </pc:spChg>
      </pc:sldChg>
      <pc:sldChg chg="modSp mod">
        <pc:chgData name="草柳　光優(Miyu Kusayanagi)" userId="1a202c80-c153-497a-a38e-fe838bcc86b4" providerId="ADAL" clId="{7E4A94DF-5F86-4480-9CFE-EFB4011D2BE7}" dt="2024-02-16T01:05:25.307" v="320" actId="14100"/>
        <pc:sldMkLst>
          <pc:docMk/>
          <pc:sldMk cId="2963330938" sldId="299"/>
        </pc:sldMkLst>
        <pc:spChg chg="mod">
          <ac:chgData name="草柳　光優(Miyu Kusayanagi)" userId="1a202c80-c153-497a-a38e-fe838bcc86b4" providerId="ADAL" clId="{7E4A94DF-5F86-4480-9CFE-EFB4011D2BE7}" dt="2024-02-16T01:05:25.307" v="320" actId="14100"/>
          <ac:spMkLst>
            <pc:docMk/>
            <pc:sldMk cId="2963330938" sldId="299"/>
            <ac:spMk id="6" creationId="{E57D3F0B-059A-4755-BAB0-F282D9F562C9}"/>
          </ac:spMkLst>
        </pc:spChg>
      </pc:sldChg>
      <pc:sldChg chg="ord">
        <pc:chgData name="草柳　光優(Miyu Kusayanagi)" userId="1a202c80-c153-497a-a38e-fe838bcc86b4" providerId="ADAL" clId="{7E4A94DF-5F86-4480-9CFE-EFB4011D2BE7}" dt="2024-02-16T01:08:09.954" v="323"/>
        <pc:sldMkLst>
          <pc:docMk/>
          <pc:sldMk cId="1339377994" sldId="302"/>
        </pc:sldMkLst>
      </pc:sldChg>
      <pc:sldChg chg="addSp modSp del mod">
        <pc:chgData name="草柳　光優(Miyu Kusayanagi)" userId="1a202c80-c153-497a-a38e-fe838bcc86b4" providerId="ADAL" clId="{7E4A94DF-5F86-4480-9CFE-EFB4011D2BE7}" dt="2024-02-20T01:36:13.650" v="469" actId="2696"/>
        <pc:sldMkLst>
          <pc:docMk/>
          <pc:sldMk cId="1100699350" sldId="303"/>
        </pc:sldMkLst>
        <pc:spChg chg="add mod">
          <ac:chgData name="草柳　光優(Miyu Kusayanagi)" userId="1a202c80-c153-497a-a38e-fe838bcc86b4" providerId="ADAL" clId="{7E4A94DF-5F86-4480-9CFE-EFB4011D2BE7}" dt="2024-02-16T00:48:28.003" v="190" actId="1076"/>
          <ac:spMkLst>
            <pc:docMk/>
            <pc:sldMk cId="1100699350" sldId="303"/>
            <ac:spMk id="4" creationId="{D8C79D9A-C055-4F53-E6C5-BC509B6088C0}"/>
          </ac:spMkLst>
        </pc:spChg>
        <pc:spChg chg="add mod">
          <ac:chgData name="草柳　光優(Miyu Kusayanagi)" userId="1a202c80-c153-497a-a38e-fe838bcc86b4" providerId="ADAL" clId="{7E4A94DF-5F86-4480-9CFE-EFB4011D2BE7}" dt="2024-02-16T00:48:21.422" v="188" actId="1076"/>
          <ac:spMkLst>
            <pc:docMk/>
            <pc:sldMk cId="1100699350" sldId="303"/>
            <ac:spMk id="5" creationId="{BC182C7C-D9C3-D8EA-ECE5-A3D577532E91}"/>
          </ac:spMkLst>
        </pc:spChg>
        <pc:graphicFrameChg chg="mod modGraphic">
          <ac:chgData name="草柳　光優(Miyu Kusayanagi)" userId="1a202c80-c153-497a-a38e-fe838bcc86b4" providerId="ADAL" clId="{7E4A94DF-5F86-4480-9CFE-EFB4011D2BE7}" dt="2024-02-16T00:48:56.890" v="196" actId="1076"/>
          <ac:graphicFrameMkLst>
            <pc:docMk/>
            <pc:sldMk cId="1100699350" sldId="303"/>
            <ac:graphicFrameMk id="3" creationId="{A7CEE4A1-19E7-D023-10A3-26DFC8383345}"/>
          </ac:graphicFrameMkLst>
        </pc:graphicFrameChg>
      </pc:sldChg>
      <pc:sldChg chg="addSp delSp modSp del mod">
        <pc:chgData name="草柳　光優(Miyu Kusayanagi)" userId="1a202c80-c153-497a-a38e-fe838bcc86b4" providerId="ADAL" clId="{7E4A94DF-5F86-4480-9CFE-EFB4011D2BE7}" dt="2024-02-20T01:36:13.650" v="469" actId="2696"/>
        <pc:sldMkLst>
          <pc:docMk/>
          <pc:sldMk cId="1358463623" sldId="304"/>
        </pc:sldMkLst>
        <pc:spChg chg="add del mod">
          <ac:chgData name="草柳　光優(Miyu Kusayanagi)" userId="1a202c80-c153-497a-a38e-fe838bcc86b4" providerId="ADAL" clId="{7E4A94DF-5F86-4480-9CFE-EFB4011D2BE7}" dt="2024-02-16T00:48:39.878" v="193" actId="478"/>
          <ac:spMkLst>
            <pc:docMk/>
            <pc:sldMk cId="1358463623" sldId="304"/>
            <ac:spMk id="2" creationId="{D6CCFC0C-7140-A43B-8B7B-4B9BAA519ABC}"/>
          </ac:spMkLst>
        </pc:spChg>
        <pc:spChg chg="add mod">
          <ac:chgData name="草柳　光優(Miyu Kusayanagi)" userId="1a202c80-c153-497a-a38e-fe838bcc86b4" providerId="ADAL" clId="{7E4A94DF-5F86-4480-9CFE-EFB4011D2BE7}" dt="2024-02-16T00:48:35.600" v="192"/>
          <ac:spMkLst>
            <pc:docMk/>
            <pc:sldMk cId="1358463623" sldId="304"/>
            <ac:spMk id="4" creationId="{7B676D73-4293-3DEB-E67C-2444A3973056}"/>
          </ac:spMkLst>
        </pc:spChg>
        <pc:spChg chg="add mod">
          <ac:chgData name="草柳　光優(Miyu Kusayanagi)" userId="1a202c80-c153-497a-a38e-fe838bcc86b4" providerId="ADAL" clId="{7E4A94DF-5F86-4480-9CFE-EFB4011D2BE7}" dt="2024-02-16T00:48:44.407" v="194"/>
          <ac:spMkLst>
            <pc:docMk/>
            <pc:sldMk cId="1358463623" sldId="304"/>
            <ac:spMk id="5" creationId="{7703A9CC-C031-E400-5F98-0FCD641DF3D7}"/>
          </ac:spMkLst>
        </pc:spChg>
        <pc:graphicFrameChg chg="mod modGraphic">
          <ac:chgData name="草柳　光優(Miyu Kusayanagi)" userId="1a202c80-c153-497a-a38e-fe838bcc86b4" providerId="ADAL" clId="{7E4A94DF-5F86-4480-9CFE-EFB4011D2BE7}" dt="2024-02-16T00:49:03.056" v="197" actId="1076"/>
          <ac:graphicFrameMkLst>
            <pc:docMk/>
            <pc:sldMk cId="1358463623" sldId="304"/>
            <ac:graphicFrameMk id="3" creationId="{A7CEE4A1-19E7-D023-10A3-26DFC8383345}"/>
          </ac:graphicFrameMkLst>
        </pc:graphicFrameChg>
      </pc:sldChg>
      <pc:sldChg chg="addSp delSp modSp new del mod">
        <pc:chgData name="草柳　光優(Miyu Kusayanagi)" userId="1a202c80-c153-497a-a38e-fe838bcc86b4" providerId="ADAL" clId="{7E4A94DF-5F86-4480-9CFE-EFB4011D2BE7}" dt="2024-02-16T01:13:18.646" v="401" actId="2696"/>
        <pc:sldMkLst>
          <pc:docMk/>
          <pc:sldMk cId="697261196" sldId="305"/>
        </pc:sldMkLst>
        <pc:spChg chg="add mod">
          <ac:chgData name="草柳　光優(Miyu Kusayanagi)" userId="1a202c80-c153-497a-a38e-fe838bcc86b4" providerId="ADAL" clId="{7E4A94DF-5F86-4480-9CFE-EFB4011D2BE7}" dt="2024-02-16T00:59:56.354" v="269" actId="1076"/>
          <ac:spMkLst>
            <pc:docMk/>
            <pc:sldMk cId="697261196" sldId="305"/>
            <ac:spMk id="4" creationId="{E2458A17-C6AC-DD5F-14A7-B3E5DCB7DAD5}"/>
          </ac:spMkLst>
        </pc:spChg>
        <pc:picChg chg="add del mod">
          <ac:chgData name="草柳　光優(Miyu Kusayanagi)" userId="1a202c80-c153-497a-a38e-fe838bcc86b4" providerId="ADAL" clId="{7E4A94DF-5F86-4480-9CFE-EFB4011D2BE7}" dt="2024-02-16T00:59:12.731" v="208" actId="478"/>
          <ac:picMkLst>
            <pc:docMk/>
            <pc:sldMk cId="697261196" sldId="305"/>
            <ac:picMk id="2" creationId="{9AAFF829-B704-5080-DD13-1560FC1EF492}"/>
          </ac:picMkLst>
        </pc:picChg>
        <pc:picChg chg="add mod">
          <ac:chgData name="草柳　光優(Miyu Kusayanagi)" userId="1a202c80-c153-497a-a38e-fe838bcc86b4" providerId="ADAL" clId="{7E4A94DF-5F86-4480-9CFE-EFB4011D2BE7}" dt="2024-02-16T00:59:20.474" v="210" actId="1076"/>
          <ac:picMkLst>
            <pc:docMk/>
            <pc:sldMk cId="697261196" sldId="305"/>
            <ac:picMk id="3" creationId="{F2D7BD21-FB1E-CC7A-6934-B84AC6A5BEC8}"/>
          </ac:picMkLst>
        </pc:picChg>
        <pc:picChg chg="add mod">
          <ac:chgData name="草柳　光優(Miyu Kusayanagi)" userId="1a202c80-c153-497a-a38e-fe838bcc86b4" providerId="ADAL" clId="{7E4A94DF-5F86-4480-9CFE-EFB4011D2BE7}" dt="2024-02-16T00:59:52.327" v="268"/>
          <ac:picMkLst>
            <pc:docMk/>
            <pc:sldMk cId="697261196" sldId="305"/>
            <ac:picMk id="5" creationId="{3A9EE5BF-D0EB-239A-3BF4-D02C6890F099}"/>
          </ac:picMkLst>
        </pc:picChg>
      </pc:sldChg>
      <pc:sldChg chg="add del">
        <pc:chgData name="草柳　光優(Miyu Kusayanagi)" userId="1a202c80-c153-497a-a38e-fe838bcc86b4" providerId="ADAL" clId="{7E4A94DF-5F86-4480-9CFE-EFB4011D2BE7}" dt="2024-02-16T02:04:32.133" v="403"/>
        <pc:sldMkLst>
          <pc:docMk/>
          <pc:sldMk cId="3273735930" sldId="305"/>
        </pc:sldMkLst>
      </pc:sldChg>
      <pc:sldChg chg="delSp modSp add mod">
        <pc:chgData name="草柳　光優(Miyu Kusayanagi)" userId="1a202c80-c153-497a-a38e-fe838bcc86b4" providerId="ADAL" clId="{7E4A94DF-5F86-4480-9CFE-EFB4011D2BE7}" dt="2024-02-20T01:32:24.032" v="468" actId="20577"/>
        <pc:sldMkLst>
          <pc:docMk/>
          <pc:sldMk cId="3344828833" sldId="305"/>
        </pc:sldMkLst>
        <pc:spChg chg="mod">
          <ac:chgData name="草柳　光優(Miyu Kusayanagi)" userId="1a202c80-c153-497a-a38e-fe838bcc86b4" providerId="ADAL" clId="{7E4A94DF-5F86-4480-9CFE-EFB4011D2BE7}" dt="2024-02-20T01:31:14.015" v="459" actId="20577"/>
          <ac:spMkLst>
            <pc:docMk/>
            <pc:sldMk cId="3344828833" sldId="305"/>
            <ac:spMk id="2" creationId="{E31CEAE3-8FED-4F91-9108-2F0286BB24FF}"/>
          </ac:spMkLst>
        </pc:spChg>
        <pc:spChg chg="mod">
          <ac:chgData name="草柳　光優(Miyu Kusayanagi)" userId="1a202c80-c153-497a-a38e-fe838bcc86b4" providerId="ADAL" clId="{7E4A94DF-5F86-4480-9CFE-EFB4011D2BE7}" dt="2024-02-20T01:29:34.409" v="431" actId="1076"/>
          <ac:spMkLst>
            <pc:docMk/>
            <pc:sldMk cId="3344828833" sldId="305"/>
            <ac:spMk id="6" creationId="{1A32F83C-6745-41E9-824A-2F206681A18D}"/>
          </ac:spMkLst>
        </pc:spChg>
        <pc:spChg chg="del">
          <ac:chgData name="草柳　光優(Miyu Kusayanagi)" userId="1a202c80-c153-497a-a38e-fe838bcc86b4" providerId="ADAL" clId="{7E4A94DF-5F86-4480-9CFE-EFB4011D2BE7}" dt="2024-02-20T01:28:44.777" v="418" actId="478"/>
          <ac:spMkLst>
            <pc:docMk/>
            <pc:sldMk cId="3344828833" sldId="305"/>
            <ac:spMk id="30" creationId="{3AE52445-77B4-4FAF-BFCA-713D6A307C1C}"/>
          </ac:spMkLst>
        </pc:spChg>
        <pc:spChg chg="del">
          <ac:chgData name="草柳　光優(Miyu Kusayanagi)" userId="1a202c80-c153-497a-a38e-fe838bcc86b4" providerId="ADAL" clId="{7E4A94DF-5F86-4480-9CFE-EFB4011D2BE7}" dt="2024-02-20T01:28:46.033" v="419" actId="478"/>
          <ac:spMkLst>
            <pc:docMk/>
            <pc:sldMk cId="3344828833" sldId="305"/>
            <ac:spMk id="31" creationId="{B5D856C0-E059-4AD2-B649-29FAA6FFBEEC}"/>
          </ac:spMkLst>
        </pc:spChg>
        <pc:spChg chg="mod">
          <ac:chgData name="草柳　光優(Miyu Kusayanagi)" userId="1a202c80-c153-497a-a38e-fe838bcc86b4" providerId="ADAL" clId="{7E4A94DF-5F86-4480-9CFE-EFB4011D2BE7}" dt="2024-02-20T01:29:39.965" v="433" actId="1076"/>
          <ac:spMkLst>
            <pc:docMk/>
            <pc:sldMk cId="3344828833" sldId="305"/>
            <ac:spMk id="38" creationId="{15D099CA-72A2-4D71-930D-4A3D7A8E9E31}"/>
          </ac:spMkLst>
        </pc:spChg>
        <pc:spChg chg="mod">
          <ac:chgData name="草柳　光優(Miyu Kusayanagi)" userId="1a202c80-c153-497a-a38e-fe838bcc86b4" providerId="ADAL" clId="{7E4A94DF-5F86-4480-9CFE-EFB4011D2BE7}" dt="2024-02-20T01:29:34.409" v="431" actId="1076"/>
          <ac:spMkLst>
            <pc:docMk/>
            <pc:sldMk cId="3344828833" sldId="305"/>
            <ac:spMk id="41" creationId="{38DEA627-39F4-46FC-AC14-9D899EBADA61}"/>
          </ac:spMkLst>
        </pc:spChg>
        <pc:spChg chg="mod">
          <ac:chgData name="草柳　光優(Miyu Kusayanagi)" userId="1a202c80-c153-497a-a38e-fe838bcc86b4" providerId="ADAL" clId="{7E4A94DF-5F86-4480-9CFE-EFB4011D2BE7}" dt="2024-02-20T01:29:58.805" v="436" actId="1076"/>
          <ac:spMkLst>
            <pc:docMk/>
            <pc:sldMk cId="3344828833" sldId="305"/>
            <ac:spMk id="42" creationId="{B3BD7401-2619-4194-A8C4-F86045684E1B}"/>
          </ac:spMkLst>
        </pc:spChg>
        <pc:spChg chg="mod">
          <ac:chgData name="草柳　光優(Miyu Kusayanagi)" userId="1a202c80-c153-497a-a38e-fe838bcc86b4" providerId="ADAL" clId="{7E4A94DF-5F86-4480-9CFE-EFB4011D2BE7}" dt="2024-02-20T01:32:24.032" v="468" actId="20577"/>
          <ac:spMkLst>
            <pc:docMk/>
            <pc:sldMk cId="3344828833" sldId="305"/>
            <ac:spMk id="44" creationId="{C44821B9-4D07-467B-8F20-23AD2B931D92}"/>
          </ac:spMkLst>
        </pc:spChg>
        <pc:spChg chg="mod">
          <ac:chgData name="草柳　光優(Miyu Kusayanagi)" userId="1a202c80-c153-497a-a38e-fe838bcc86b4" providerId="ADAL" clId="{7E4A94DF-5F86-4480-9CFE-EFB4011D2BE7}" dt="2024-02-20T01:29:34.409" v="431" actId="1076"/>
          <ac:spMkLst>
            <pc:docMk/>
            <pc:sldMk cId="3344828833" sldId="305"/>
            <ac:spMk id="45" creationId="{8CA93C3E-B71A-4030-9119-151D84115EDB}"/>
          </ac:spMkLst>
        </pc:spChg>
        <pc:spChg chg="mod">
          <ac:chgData name="草柳　光優(Miyu Kusayanagi)" userId="1a202c80-c153-497a-a38e-fe838bcc86b4" providerId="ADAL" clId="{7E4A94DF-5F86-4480-9CFE-EFB4011D2BE7}" dt="2024-02-20T01:30:06.415" v="437" actId="1076"/>
          <ac:spMkLst>
            <pc:docMk/>
            <pc:sldMk cId="3344828833" sldId="305"/>
            <ac:spMk id="46" creationId="{E6B749AB-A7A6-48DD-8FAE-7F7A3BD4FE52}"/>
          </ac:spMkLst>
        </pc:spChg>
        <pc:spChg chg="mod">
          <ac:chgData name="草柳　光優(Miyu Kusayanagi)" userId="1a202c80-c153-497a-a38e-fe838bcc86b4" providerId="ADAL" clId="{7E4A94DF-5F86-4480-9CFE-EFB4011D2BE7}" dt="2024-02-20T01:30:06.415" v="437" actId="1076"/>
          <ac:spMkLst>
            <pc:docMk/>
            <pc:sldMk cId="3344828833" sldId="305"/>
            <ac:spMk id="47" creationId="{71344851-9F49-4F5F-B6D0-C179EBA76CF0}"/>
          </ac:spMkLst>
        </pc:spChg>
        <pc:spChg chg="mod">
          <ac:chgData name="草柳　光優(Miyu Kusayanagi)" userId="1a202c80-c153-497a-a38e-fe838bcc86b4" providerId="ADAL" clId="{7E4A94DF-5F86-4480-9CFE-EFB4011D2BE7}" dt="2024-02-20T01:29:46.308" v="434" actId="1076"/>
          <ac:spMkLst>
            <pc:docMk/>
            <pc:sldMk cId="3344828833" sldId="305"/>
            <ac:spMk id="48" creationId="{BC3DA954-F8C2-4E89-A156-4DF1EC12904C}"/>
          </ac:spMkLst>
        </pc:spChg>
        <pc:spChg chg="mod">
          <ac:chgData name="草柳　光優(Miyu Kusayanagi)" userId="1a202c80-c153-497a-a38e-fe838bcc86b4" providerId="ADAL" clId="{7E4A94DF-5F86-4480-9CFE-EFB4011D2BE7}" dt="2024-02-20T01:29:20.988" v="429" actId="1076"/>
          <ac:spMkLst>
            <pc:docMk/>
            <pc:sldMk cId="3344828833" sldId="305"/>
            <ac:spMk id="49" creationId="{93BA9ECB-A157-48F8-82A1-9D75D4DDA957}"/>
          </ac:spMkLst>
        </pc:spChg>
        <pc:spChg chg="mod">
          <ac:chgData name="草柳　光優(Miyu Kusayanagi)" userId="1a202c80-c153-497a-a38e-fe838bcc86b4" providerId="ADAL" clId="{7E4A94DF-5F86-4480-9CFE-EFB4011D2BE7}" dt="2024-02-20T01:29:50.807" v="435" actId="1076"/>
          <ac:spMkLst>
            <pc:docMk/>
            <pc:sldMk cId="3344828833" sldId="305"/>
            <ac:spMk id="52" creationId="{360D919D-4126-4612-9A15-B1FCB1DC1600}"/>
          </ac:spMkLst>
        </pc:spChg>
        <pc:spChg chg="mod">
          <ac:chgData name="草柳　光優(Miyu Kusayanagi)" userId="1a202c80-c153-497a-a38e-fe838bcc86b4" providerId="ADAL" clId="{7E4A94DF-5F86-4480-9CFE-EFB4011D2BE7}" dt="2024-02-20T01:29:50.807" v="435" actId="1076"/>
          <ac:spMkLst>
            <pc:docMk/>
            <pc:sldMk cId="3344828833" sldId="305"/>
            <ac:spMk id="53" creationId="{02CAEDB0-F3BC-432A-AAAF-F7FF53663775}"/>
          </ac:spMkLst>
        </pc:spChg>
        <pc:spChg chg="mod">
          <ac:chgData name="草柳　光優(Miyu Kusayanagi)" userId="1a202c80-c153-497a-a38e-fe838bcc86b4" providerId="ADAL" clId="{7E4A94DF-5F86-4480-9CFE-EFB4011D2BE7}" dt="2024-02-20T01:29:34.409" v="431" actId="1076"/>
          <ac:spMkLst>
            <pc:docMk/>
            <pc:sldMk cId="3344828833" sldId="305"/>
            <ac:spMk id="54" creationId="{F51B1729-04CA-4877-A4C7-B30075A91F5D}"/>
          </ac:spMkLst>
        </pc:spChg>
        <pc:spChg chg="mod">
          <ac:chgData name="草柳　光優(Miyu Kusayanagi)" userId="1a202c80-c153-497a-a38e-fe838bcc86b4" providerId="ADAL" clId="{7E4A94DF-5F86-4480-9CFE-EFB4011D2BE7}" dt="2024-02-20T01:29:20.988" v="429" actId="1076"/>
          <ac:spMkLst>
            <pc:docMk/>
            <pc:sldMk cId="3344828833" sldId="305"/>
            <ac:spMk id="57" creationId="{B60BEE80-E93A-449C-B586-C7C7A993072B}"/>
          </ac:spMkLst>
        </pc:spChg>
        <pc:spChg chg="del">
          <ac:chgData name="草柳　光優(Miyu Kusayanagi)" userId="1a202c80-c153-497a-a38e-fe838bcc86b4" providerId="ADAL" clId="{7E4A94DF-5F86-4480-9CFE-EFB4011D2BE7}" dt="2024-02-20T01:28:59.735" v="427" actId="478"/>
          <ac:spMkLst>
            <pc:docMk/>
            <pc:sldMk cId="3344828833" sldId="305"/>
            <ac:spMk id="61" creationId="{E5A1265D-F434-42C4-9C01-5102466E328A}"/>
          </ac:spMkLst>
        </pc:spChg>
        <pc:spChg chg="del">
          <ac:chgData name="草柳　光優(Miyu Kusayanagi)" userId="1a202c80-c153-497a-a38e-fe838bcc86b4" providerId="ADAL" clId="{7E4A94DF-5F86-4480-9CFE-EFB4011D2BE7}" dt="2024-02-20T01:29:00.858" v="428" actId="478"/>
          <ac:spMkLst>
            <pc:docMk/>
            <pc:sldMk cId="3344828833" sldId="305"/>
            <ac:spMk id="62" creationId="{5CECFC50-4CCE-417C-AD0B-F163B500FD0B}"/>
          </ac:spMkLst>
        </pc:spChg>
        <pc:spChg chg="del">
          <ac:chgData name="草柳　光優(Miyu Kusayanagi)" userId="1a202c80-c153-497a-a38e-fe838bcc86b4" providerId="ADAL" clId="{7E4A94DF-5F86-4480-9CFE-EFB4011D2BE7}" dt="2024-02-20T01:28:52.422" v="421" actId="478"/>
          <ac:spMkLst>
            <pc:docMk/>
            <pc:sldMk cId="3344828833" sldId="305"/>
            <ac:spMk id="64" creationId="{73AA317F-B91C-491D-82E9-938E2C2B6635}"/>
          </ac:spMkLst>
        </pc:spChg>
        <pc:spChg chg="del">
          <ac:chgData name="草柳　光優(Miyu Kusayanagi)" userId="1a202c80-c153-497a-a38e-fe838bcc86b4" providerId="ADAL" clId="{7E4A94DF-5F86-4480-9CFE-EFB4011D2BE7}" dt="2024-02-20T01:28:54.136" v="422" actId="478"/>
          <ac:spMkLst>
            <pc:docMk/>
            <pc:sldMk cId="3344828833" sldId="305"/>
            <ac:spMk id="65" creationId="{F4404BE2-9B7E-4A82-9766-AE6B3ADF6059}"/>
          </ac:spMkLst>
        </pc:spChg>
        <pc:picChg chg="mod">
          <ac:chgData name="草柳　光優(Miyu Kusayanagi)" userId="1a202c80-c153-497a-a38e-fe838bcc86b4" providerId="ADAL" clId="{7E4A94DF-5F86-4480-9CFE-EFB4011D2BE7}" dt="2024-02-20T01:29:39.965" v="433" actId="1076"/>
          <ac:picMkLst>
            <pc:docMk/>
            <pc:sldMk cId="3344828833" sldId="305"/>
            <ac:picMk id="4" creationId="{0E63FADB-FDFF-4669-B1CF-153E146ADEE2}"/>
          </ac:picMkLst>
        </pc:picChg>
        <pc:picChg chg="del">
          <ac:chgData name="草柳　光優(Miyu Kusayanagi)" userId="1a202c80-c153-497a-a38e-fe838bcc86b4" providerId="ADAL" clId="{7E4A94DF-5F86-4480-9CFE-EFB4011D2BE7}" dt="2024-02-20T01:28:42.999" v="417" actId="478"/>
          <ac:picMkLst>
            <pc:docMk/>
            <pc:sldMk cId="3344828833" sldId="305"/>
            <ac:picMk id="7" creationId="{11E0ADB0-BE6A-4BE8-8BCC-BCBD159C742A}"/>
          </ac:picMkLst>
        </pc:picChg>
        <pc:picChg chg="mod">
          <ac:chgData name="草柳　光優(Miyu Kusayanagi)" userId="1a202c80-c153-497a-a38e-fe838bcc86b4" providerId="ADAL" clId="{7E4A94DF-5F86-4480-9CFE-EFB4011D2BE7}" dt="2024-02-20T01:29:20.988" v="429" actId="1076"/>
          <ac:picMkLst>
            <pc:docMk/>
            <pc:sldMk cId="3344828833" sldId="305"/>
            <ac:picMk id="8" creationId="{728848C6-719D-41CC-9F7A-C30210F03456}"/>
          </ac:picMkLst>
        </pc:picChg>
        <pc:picChg chg="mod">
          <ac:chgData name="草柳　光優(Miyu Kusayanagi)" userId="1a202c80-c153-497a-a38e-fe838bcc86b4" providerId="ADAL" clId="{7E4A94DF-5F86-4480-9CFE-EFB4011D2BE7}" dt="2024-02-20T01:29:34.409" v="431" actId="1076"/>
          <ac:picMkLst>
            <pc:docMk/>
            <pc:sldMk cId="3344828833" sldId="305"/>
            <ac:picMk id="39" creationId="{73543D38-380C-403D-B802-BF1085B80EF1}"/>
          </ac:picMkLst>
        </pc:picChg>
        <pc:picChg chg="mod">
          <ac:chgData name="草柳　光優(Miyu Kusayanagi)" userId="1a202c80-c153-497a-a38e-fe838bcc86b4" providerId="ADAL" clId="{7E4A94DF-5F86-4480-9CFE-EFB4011D2BE7}" dt="2024-02-20T01:29:34.409" v="431" actId="1076"/>
          <ac:picMkLst>
            <pc:docMk/>
            <pc:sldMk cId="3344828833" sldId="305"/>
            <ac:picMk id="40" creationId="{5E86BE0D-6A23-4CA6-8C6B-BC049A2291DA}"/>
          </ac:picMkLst>
        </pc:picChg>
        <pc:picChg chg="mod">
          <ac:chgData name="草柳　光優(Miyu Kusayanagi)" userId="1a202c80-c153-497a-a38e-fe838bcc86b4" providerId="ADAL" clId="{7E4A94DF-5F86-4480-9CFE-EFB4011D2BE7}" dt="2024-02-20T01:30:06.415" v="437" actId="1076"/>
          <ac:picMkLst>
            <pc:docMk/>
            <pc:sldMk cId="3344828833" sldId="305"/>
            <ac:picMk id="43" creationId="{9F0E6AA3-5F8F-418A-8527-6A6DC4C22E0B}"/>
          </ac:picMkLst>
        </pc:picChg>
        <pc:picChg chg="mod">
          <ac:chgData name="草柳　光優(Miyu Kusayanagi)" userId="1a202c80-c153-497a-a38e-fe838bcc86b4" providerId="ADAL" clId="{7E4A94DF-5F86-4480-9CFE-EFB4011D2BE7}" dt="2024-02-20T01:29:50.807" v="435" actId="1076"/>
          <ac:picMkLst>
            <pc:docMk/>
            <pc:sldMk cId="3344828833" sldId="305"/>
            <ac:picMk id="50" creationId="{DF3D0AE9-E96C-4B48-A53B-961566400F85}"/>
          </ac:picMkLst>
        </pc:picChg>
        <pc:picChg chg="del">
          <ac:chgData name="草柳　光優(Miyu Kusayanagi)" userId="1a202c80-c153-497a-a38e-fe838bcc86b4" providerId="ADAL" clId="{7E4A94DF-5F86-4480-9CFE-EFB4011D2BE7}" dt="2024-02-20T01:28:57.225" v="423" actId="478"/>
          <ac:picMkLst>
            <pc:docMk/>
            <pc:sldMk cId="3344828833" sldId="305"/>
            <ac:picMk id="56" creationId="{0E512309-7990-48D0-A7D3-984E0CF34E04}"/>
          </ac:picMkLst>
        </pc:picChg>
        <pc:picChg chg="del">
          <ac:chgData name="草柳　光優(Miyu Kusayanagi)" userId="1a202c80-c153-497a-a38e-fe838bcc86b4" providerId="ADAL" clId="{7E4A94DF-5F86-4480-9CFE-EFB4011D2BE7}" dt="2024-02-20T01:28:58.098" v="425" actId="478"/>
          <ac:picMkLst>
            <pc:docMk/>
            <pc:sldMk cId="3344828833" sldId="305"/>
            <ac:picMk id="58" creationId="{6A642BD0-5ACA-4A7B-85E7-F8D0502A65E4}"/>
          </ac:picMkLst>
        </pc:picChg>
        <pc:picChg chg="del">
          <ac:chgData name="草柳　光優(Miyu Kusayanagi)" userId="1a202c80-c153-497a-a38e-fe838bcc86b4" providerId="ADAL" clId="{7E4A94DF-5F86-4480-9CFE-EFB4011D2BE7}" dt="2024-02-20T01:28:57.724" v="424" actId="478"/>
          <ac:picMkLst>
            <pc:docMk/>
            <pc:sldMk cId="3344828833" sldId="305"/>
            <ac:picMk id="59" creationId="{C16C8DEE-7F88-47F5-B9BD-B3C41330319D}"/>
          </ac:picMkLst>
        </pc:picChg>
        <pc:picChg chg="del">
          <ac:chgData name="草柳　光優(Miyu Kusayanagi)" userId="1a202c80-c153-497a-a38e-fe838bcc86b4" providerId="ADAL" clId="{7E4A94DF-5F86-4480-9CFE-EFB4011D2BE7}" dt="2024-02-20T01:28:58.462" v="426" actId="478"/>
          <ac:picMkLst>
            <pc:docMk/>
            <pc:sldMk cId="3344828833" sldId="305"/>
            <ac:picMk id="60" creationId="{572BF578-499D-4CC6-8258-2B15EE350FD6}"/>
          </ac:picMkLst>
        </pc:picChg>
        <pc:picChg chg="del">
          <ac:chgData name="草柳　光優(Miyu Kusayanagi)" userId="1a202c80-c153-497a-a38e-fe838bcc86b4" providerId="ADAL" clId="{7E4A94DF-5F86-4480-9CFE-EFB4011D2BE7}" dt="2024-02-20T01:28:50.538" v="420" actId="478"/>
          <ac:picMkLst>
            <pc:docMk/>
            <pc:sldMk cId="3344828833" sldId="305"/>
            <ac:picMk id="63" creationId="{7BA58ACB-A3F6-41E2-9205-9B45766E1B72}"/>
          </ac:picMkLst>
        </pc:picChg>
      </pc:sldChg>
    </pc:docChg>
  </pc:docChgLst>
  <pc:docChgLst>
    <pc:chgData name="草柳　光優(Miyu Kusayanagi)" userId="1a202c80-c153-497a-a38e-fe838bcc86b4" providerId="ADAL" clId="{B24571D5-AB4F-4FD8-A112-332E71479A0B}"/>
    <pc:docChg chg="undo custSel modSld">
      <pc:chgData name="草柳　光優(Miyu Kusayanagi)" userId="1a202c80-c153-497a-a38e-fe838bcc86b4" providerId="ADAL" clId="{B24571D5-AB4F-4FD8-A112-332E71479A0B}" dt="2024-03-01T02:12:29.143" v="142" actId="20577"/>
      <pc:docMkLst>
        <pc:docMk/>
      </pc:docMkLst>
      <pc:sldChg chg="addSp delSp modSp mod">
        <pc:chgData name="草柳　光優(Miyu Kusayanagi)" userId="1a202c80-c153-497a-a38e-fe838bcc86b4" providerId="ADAL" clId="{B24571D5-AB4F-4FD8-A112-332E71479A0B}" dt="2024-02-26T02:10:05.120" v="47" actId="1076"/>
        <pc:sldMkLst>
          <pc:docMk/>
          <pc:sldMk cId="3166620673" sldId="256"/>
        </pc:sldMkLst>
        <pc:spChg chg="add mod">
          <ac:chgData name="草柳　光優(Miyu Kusayanagi)" userId="1a202c80-c153-497a-a38e-fe838bcc86b4" providerId="ADAL" clId="{B24571D5-AB4F-4FD8-A112-332E71479A0B}" dt="2024-02-26T02:10:05.120" v="47" actId="1076"/>
          <ac:spMkLst>
            <pc:docMk/>
            <pc:sldMk cId="3166620673" sldId="256"/>
            <ac:spMk id="2" creationId="{8DDA74C8-B242-6357-031F-4D1BEC855759}"/>
          </ac:spMkLst>
        </pc:spChg>
        <pc:spChg chg="mod">
          <ac:chgData name="草柳　光優(Miyu Kusayanagi)" userId="1a202c80-c153-497a-a38e-fe838bcc86b4" providerId="ADAL" clId="{B24571D5-AB4F-4FD8-A112-332E71479A0B}" dt="2024-02-22T04:43:51.545" v="23" actId="20577"/>
          <ac:spMkLst>
            <pc:docMk/>
            <pc:sldMk cId="3166620673" sldId="256"/>
            <ac:spMk id="6" creationId="{96EBD55F-51C9-4FBC-A9D7-2946E911DA8C}"/>
          </ac:spMkLst>
        </pc:spChg>
        <pc:spChg chg="add del mod">
          <ac:chgData name="草柳　光優(Miyu Kusayanagi)" userId="1a202c80-c153-497a-a38e-fe838bcc86b4" providerId="ADAL" clId="{B24571D5-AB4F-4FD8-A112-332E71479A0B}" dt="2024-02-22T04:44:41.287" v="24" actId="478"/>
          <ac:spMkLst>
            <pc:docMk/>
            <pc:sldMk cId="3166620673" sldId="256"/>
            <ac:spMk id="12" creationId="{57805E6E-E559-C635-B9B6-AE5FC5D11673}"/>
          </ac:spMkLst>
        </pc:spChg>
        <pc:graphicFrameChg chg="add mod">
          <ac:chgData name="草柳　光優(Miyu Kusayanagi)" userId="1a202c80-c153-497a-a38e-fe838bcc86b4" providerId="ADAL" clId="{B24571D5-AB4F-4FD8-A112-332E71479A0B}" dt="2024-02-22T04:43:11.088" v="1"/>
          <ac:graphicFrameMkLst>
            <pc:docMk/>
            <pc:sldMk cId="3166620673" sldId="256"/>
            <ac:graphicFrameMk id="2" creationId="{0FEBC1DA-181F-8FB9-BE80-5EC33521857D}"/>
          </ac:graphicFrameMkLst>
        </pc:graphicFrameChg>
        <pc:picChg chg="mod modCrop">
          <ac:chgData name="草柳　光優(Miyu Kusayanagi)" userId="1a202c80-c153-497a-a38e-fe838bcc86b4" providerId="ADAL" clId="{B24571D5-AB4F-4FD8-A112-332E71479A0B}" dt="2024-02-26T02:09:57.352" v="45" actId="1076"/>
          <ac:picMkLst>
            <pc:docMk/>
            <pc:sldMk cId="3166620673" sldId="256"/>
            <ac:picMk id="8" creationId="{EF0FD627-1878-4595-BC4D-D3DDF2D8205A}"/>
          </ac:picMkLst>
        </pc:picChg>
        <pc:picChg chg="mod">
          <ac:chgData name="草柳　光優(Miyu Kusayanagi)" userId="1a202c80-c153-497a-a38e-fe838bcc86b4" providerId="ADAL" clId="{B24571D5-AB4F-4FD8-A112-332E71479A0B}" dt="2024-02-26T02:09:58.562" v="46" actId="1076"/>
          <ac:picMkLst>
            <pc:docMk/>
            <pc:sldMk cId="3166620673" sldId="256"/>
            <ac:picMk id="11" creationId="{073F816A-F138-8CFE-8FBC-4F41936F6B2A}"/>
          </ac:picMkLst>
        </pc:picChg>
      </pc:sldChg>
      <pc:sldChg chg="modSp mod">
        <pc:chgData name="草柳　光優(Miyu Kusayanagi)" userId="1a202c80-c153-497a-a38e-fe838bcc86b4" providerId="ADAL" clId="{B24571D5-AB4F-4FD8-A112-332E71479A0B}" dt="2024-03-01T02:11:58.269" v="120" actId="20577"/>
        <pc:sldMkLst>
          <pc:docMk/>
          <pc:sldMk cId="2794808602" sldId="259"/>
        </pc:sldMkLst>
        <pc:spChg chg="mod">
          <ac:chgData name="草柳　光優(Miyu Kusayanagi)" userId="1a202c80-c153-497a-a38e-fe838bcc86b4" providerId="ADAL" clId="{B24571D5-AB4F-4FD8-A112-332E71479A0B}" dt="2024-03-01T02:11:58.269" v="120" actId="20577"/>
          <ac:spMkLst>
            <pc:docMk/>
            <pc:sldMk cId="2794808602" sldId="259"/>
            <ac:spMk id="18" creationId="{1F14BD99-9BFB-48DF-986B-7074C36D3709}"/>
          </ac:spMkLst>
        </pc:spChg>
      </pc:sldChg>
      <pc:sldChg chg="modSp mod">
        <pc:chgData name="草柳　光優(Miyu Kusayanagi)" userId="1a202c80-c153-497a-a38e-fe838bcc86b4" providerId="ADAL" clId="{B24571D5-AB4F-4FD8-A112-332E71479A0B}" dt="2024-03-01T02:12:29.143" v="142" actId="20577"/>
        <pc:sldMkLst>
          <pc:docMk/>
          <pc:sldMk cId="3540903781" sldId="260"/>
        </pc:sldMkLst>
        <pc:spChg chg="mod">
          <ac:chgData name="草柳　光優(Miyu Kusayanagi)" userId="1a202c80-c153-497a-a38e-fe838bcc86b4" providerId="ADAL" clId="{B24571D5-AB4F-4FD8-A112-332E71479A0B}" dt="2024-03-01T02:12:29.143" v="142" actId="20577"/>
          <ac:spMkLst>
            <pc:docMk/>
            <pc:sldMk cId="3540903781" sldId="260"/>
            <ac:spMk id="6" creationId="{E57D3F0B-059A-4755-BAB0-F282D9F562C9}"/>
          </ac:spMkLst>
        </pc:spChg>
      </pc:sldChg>
      <pc:sldChg chg="modSp mod">
        <pc:chgData name="草柳　光優(Miyu Kusayanagi)" userId="1a202c80-c153-497a-a38e-fe838bcc86b4" providerId="ADAL" clId="{B24571D5-AB4F-4FD8-A112-332E71479A0B}" dt="2024-02-29T06:39:55.558" v="91" actId="13926"/>
        <pc:sldMkLst>
          <pc:docMk/>
          <pc:sldMk cId="3718420214" sldId="265"/>
        </pc:sldMkLst>
        <pc:spChg chg="mod">
          <ac:chgData name="草柳　光優(Miyu Kusayanagi)" userId="1a202c80-c153-497a-a38e-fe838bcc86b4" providerId="ADAL" clId="{B24571D5-AB4F-4FD8-A112-332E71479A0B}" dt="2024-02-29T06:39:55.558" v="91" actId="13926"/>
          <ac:spMkLst>
            <pc:docMk/>
            <pc:sldMk cId="3718420214" sldId="265"/>
            <ac:spMk id="6" creationId="{546BFB00-AA78-2D6B-C945-04F3F60C9033}"/>
          </ac:spMkLst>
        </pc:spChg>
      </pc:sldChg>
      <pc:sldChg chg="modSp mod">
        <pc:chgData name="草柳　光優(Miyu Kusayanagi)" userId="1a202c80-c153-497a-a38e-fe838bcc86b4" providerId="ADAL" clId="{B24571D5-AB4F-4FD8-A112-332E71479A0B}" dt="2024-03-01T02:12:13.821" v="127" actId="20577"/>
        <pc:sldMkLst>
          <pc:docMk/>
          <pc:sldMk cId="3927403783" sldId="268"/>
        </pc:sldMkLst>
        <pc:spChg chg="mod">
          <ac:chgData name="草柳　光優(Miyu Kusayanagi)" userId="1a202c80-c153-497a-a38e-fe838bcc86b4" providerId="ADAL" clId="{B24571D5-AB4F-4FD8-A112-332E71479A0B}" dt="2024-03-01T02:12:13.821" v="127" actId="20577"/>
          <ac:spMkLst>
            <pc:docMk/>
            <pc:sldMk cId="3927403783" sldId="268"/>
            <ac:spMk id="17" creationId="{2942E8B4-B04D-4405-BB24-11344507BAD2}"/>
          </ac:spMkLst>
        </pc:spChg>
      </pc:sldChg>
      <pc:sldChg chg="modSp mod">
        <pc:chgData name="草柳　光優(Miyu Kusayanagi)" userId="1a202c80-c153-497a-a38e-fe838bcc86b4" providerId="ADAL" clId="{B24571D5-AB4F-4FD8-A112-332E71479A0B}" dt="2024-03-01T02:11:34.229" v="98" actId="20577"/>
        <pc:sldMkLst>
          <pc:docMk/>
          <pc:sldMk cId="3344828833" sldId="305"/>
        </pc:sldMkLst>
        <pc:spChg chg="mod">
          <ac:chgData name="草柳　光優(Miyu Kusayanagi)" userId="1a202c80-c153-497a-a38e-fe838bcc86b4" providerId="ADAL" clId="{B24571D5-AB4F-4FD8-A112-332E71479A0B}" dt="2024-03-01T02:11:34.229" v="98" actId="20577"/>
          <ac:spMkLst>
            <pc:docMk/>
            <pc:sldMk cId="3344828833" sldId="305"/>
            <ac:spMk id="41" creationId="{38DEA627-39F4-46FC-AC14-9D899EBADA61}"/>
          </ac:spMkLst>
        </pc:spChg>
      </pc:sldChg>
    </pc:docChg>
  </pc:docChgLst>
  <pc:docChgLst>
    <pc:chgData name="草柳　光優(Miyu Kusayanagi)" userId="1a202c80-c153-497a-a38e-fe838bcc86b4" providerId="ADAL" clId="{DF6C49A1-C92F-4FE5-8C12-0D331716D9A7}"/>
    <pc:docChg chg="addSld modSld">
      <pc:chgData name="草柳　光優(Miyu Kusayanagi)" userId="1a202c80-c153-497a-a38e-fe838bcc86b4" providerId="ADAL" clId="{DF6C49A1-C92F-4FE5-8C12-0D331716D9A7}" dt="2024-02-16T00:35:56.805" v="1"/>
      <pc:docMkLst>
        <pc:docMk/>
      </pc:docMkLst>
      <pc:sldChg chg="add modTransition">
        <pc:chgData name="草柳　光優(Miyu Kusayanagi)" userId="1a202c80-c153-497a-a38e-fe838bcc86b4" providerId="ADAL" clId="{DF6C49A1-C92F-4FE5-8C12-0D331716D9A7}" dt="2024-02-16T00:34:45.821" v="0"/>
        <pc:sldMkLst>
          <pc:docMk/>
          <pc:sldMk cId="3717570759" sldId="262"/>
        </pc:sldMkLst>
      </pc:sldChg>
      <pc:sldChg chg="add modTransition">
        <pc:chgData name="草柳　光優(Miyu Kusayanagi)" userId="1a202c80-c153-497a-a38e-fe838bcc86b4" providerId="ADAL" clId="{DF6C49A1-C92F-4FE5-8C12-0D331716D9A7}" dt="2024-02-16T00:35:56.805" v="1"/>
        <pc:sldMkLst>
          <pc:docMk/>
          <pc:sldMk cId="3718420214" sldId="265"/>
        </pc:sldMkLst>
      </pc:sldChg>
      <pc:sldChg chg="add modTransition">
        <pc:chgData name="草柳　光優(Miyu Kusayanagi)" userId="1a202c80-c153-497a-a38e-fe838bcc86b4" providerId="ADAL" clId="{DF6C49A1-C92F-4FE5-8C12-0D331716D9A7}" dt="2024-02-16T00:34:45.821" v="0"/>
        <pc:sldMkLst>
          <pc:docMk/>
          <pc:sldMk cId="1695053803" sldId="295"/>
        </pc:sldMkLst>
      </pc:sldChg>
      <pc:sldChg chg="add modTransition setBg">
        <pc:chgData name="草柳　光優(Miyu Kusayanagi)" userId="1a202c80-c153-497a-a38e-fe838bcc86b4" providerId="ADAL" clId="{DF6C49A1-C92F-4FE5-8C12-0D331716D9A7}" dt="2024-02-16T00:35:56.805" v="1"/>
        <pc:sldMkLst>
          <pc:docMk/>
          <pc:sldMk cId="1100699350" sldId="303"/>
        </pc:sldMkLst>
      </pc:sldChg>
      <pc:sldChg chg="add modTransition setBg">
        <pc:chgData name="草柳　光優(Miyu Kusayanagi)" userId="1a202c80-c153-497a-a38e-fe838bcc86b4" providerId="ADAL" clId="{DF6C49A1-C92F-4FE5-8C12-0D331716D9A7}" dt="2024-02-16T00:35:56.805" v="1"/>
        <pc:sldMkLst>
          <pc:docMk/>
          <pc:sldMk cId="1358463623" sldId="30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0884B074-6EAC-91A7-4416-5EAB5B8C6486}"/>
              </a:ext>
            </a:extLst>
          </p:cNvPr>
          <p:cNvSpPr>
            <a:spLocks noGrp="1"/>
          </p:cNvSpPr>
          <p:nvPr>
            <p:ph type="hdr" sz="quarter"/>
          </p:nvPr>
        </p:nvSpPr>
        <p:spPr>
          <a:xfrm>
            <a:off x="1" y="1"/>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6D53ED6-4EE5-0C25-C3F0-F6489F240D12}"/>
              </a:ext>
            </a:extLst>
          </p:cNvPr>
          <p:cNvSpPr>
            <a:spLocks noGrp="1"/>
          </p:cNvSpPr>
          <p:nvPr>
            <p:ph type="dt" sz="quarter" idx="1"/>
          </p:nvPr>
        </p:nvSpPr>
        <p:spPr>
          <a:xfrm>
            <a:off x="3856039" y="1"/>
            <a:ext cx="2949575" cy="498475"/>
          </a:xfrm>
          <a:prstGeom prst="rect">
            <a:avLst/>
          </a:prstGeom>
        </p:spPr>
        <p:txBody>
          <a:bodyPr vert="horz" lIns="91440" tIns="45720" rIns="91440" bIns="45720" rtlCol="0"/>
          <a:lstStyle>
            <a:lvl1pPr algn="r">
              <a:defRPr sz="1200"/>
            </a:lvl1pPr>
          </a:lstStyle>
          <a:p>
            <a:endParaRPr kumimoji="1" lang="ja-JP" altLang="en-US"/>
          </a:p>
        </p:txBody>
      </p:sp>
      <p:sp>
        <p:nvSpPr>
          <p:cNvPr id="4" name="フッター プレースホルダー 3">
            <a:extLst>
              <a:ext uri="{FF2B5EF4-FFF2-40B4-BE49-F238E27FC236}">
                <a16:creationId xmlns:a16="http://schemas.microsoft.com/office/drawing/2014/main" id="{5A41C3A4-05BF-7B29-42B2-524FBCF08240}"/>
              </a:ext>
            </a:extLst>
          </p:cNvPr>
          <p:cNvSpPr>
            <a:spLocks noGrp="1"/>
          </p:cNvSpPr>
          <p:nvPr>
            <p:ph type="ftr" sz="quarter" idx="2"/>
          </p:nvPr>
        </p:nvSpPr>
        <p:spPr>
          <a:xfrm>
            <a:off x="1" y="9440864"/>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15C768BF-71CE-9BF9-4503-BB8C31076BFD}"/>
              </a:ext>
            </a:extLst>
          </p:cNvPr>
          <p:cNvSpPr>
            <a:spLocks noGrp="1"/>
          </p:cNvSpPr>
          <p:nvPr>
            <p:ph type="sldNum" sz="quarter" idx="3"/>
          </p:nvPr>
        </p:nvSpPr>
        <p:spPr>
          <a:xfrm>
            <a:off x="3856039" y="9440864"/>
            <a:ext cx="2949575" cy="498475"/>
          </a:xfrm>
          <a:prstGeom prst="rect">
            <a:avLst/>
          </a:prstGeom>
        </p:spPr>
        <p:txBody>
          <a:bodyPr vert="horz" lIns="91440" tIns="45720" rIns="91440" bIns="45720" rtlCol="0" anchor="b"/>
          <a:lstStyle>
            <a:lvl1pPr algn="r">
              <a:defRPr sz="1200"/>
            </a:lvl1pPr>
          </a:lstStyle>
          <a:p>
            <a:fld id="{CB226397-333C-49CF-AAC9-0A1EFA49F78C}" type="slidenum">
              <a:rPr kumimoji="1" lang="ja-JP" altLang="en-US" smtClean="0"/>
              <a:t>‹#›</a:t>
            </a:fld>
            <a:endParaRPr kumimoji="1" lang="ja-JP" altLang="en-US"/>
          </a:p>
        </p:txBody>
      </p:sp>
    </p:spTree>
    <p:extLst>
      <p:ext uri="{BB962C8B-B14F-4D97-AF65-F5344CB8AC3E}">
        <p14:creationId xmlns:p14="http://schemas.microsoft.com/office/powerpoint/2010/main" val="335785251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9575" cy="498475"/>
          </a:xfrm>
          <a:prstGeom prst="rect">
            <a:avLst/>
          </a:prstGeom>
        </p:spPr>
        <p:txBody>
          <a:bodyPr vert="horz" lIns="91430" tIns="45715" rIns="91430" bIns="4571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9" y="1"/>
            <a:ext cx="2949575" cy="498475"/>
          </a:xfrm>
          <a:prstGeom prst="rect">
            <a:avLst/>
          </a:prstGeom>
        </p:spPr>
        <p:txBody>
          <a:bodyPr vert="horz" lIns="91430" tIns="45715" rIns="91430" bIns="45715" rtlCol="0"/>
          <a:lstStyle>
            <a:lvl1pPr algn="r">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430" tIns="45715" rIns="91430" bIns="45715" rtlCol="0" anchor="ctr"/>
          <a:lstStyle/>
          <a:p>
            <a:endParaRPr lang="ja-JP" altLang="en-US"/>
          </a:p>
        </p:txBody>
      </p:sp>
      <p:sp>
        <p:nvSpPr>
          <p:cNvPr id="5" name="ノート プレースホルダー 4"/>
          <p:cNvSpPr>
            <a:spLocks noGrp="1"/>
          </p:cNvSpPr>
          <p:nvPr>
            <p:ph type="body" sz="quarter" idx="3"/>
          </p:nvPr>
        </p:nvSpPr>
        <p:spPr>
          <a:xfrm>
            <a:off x="681040" y="4783140"/>
            <a:ext cx="5445125" cy="3913187"/>
          </a:xfrm>
          <a:prstGeom prst="rect">
            <a:avLst/>
          </a:prstGeom>
        </p:spPr>
        <p:txBody>
          <a:bodyPr vert="horz" lIns="91430" tIns="45715" rIns="91430" bIns="4571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5"/>
            <a:ext cx="2949575" cy="498475"/>
          </a:xfrm>
          <a:prstGeom prst="rect">
            <a:avLst/>
          </a:prstGeom>
        </p:spPr>
        <p:txBody>
          <a:bodyPr vert="horz" lIns="91430" tIns="45715" rIns="91430" bIns="4571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9" y="9440865"/>
            <a:ext cx="2949575" cy="498475"/>
          </a:xfrm>
          <a:prstGeom prst="rect">
            <a:avLst/>
          </a:prstGeom>
        </p:spPr>
        <p:txBody>
          <a:bodyPr vert="horz" lIns="91430" tIns="45715" rIns="91430" bIns="45715" rtlCol="0" anchor="b"/>
          <a:lstStyle>
            <a:lvl1pPr algn="r">
              <a:defRPr sz="1200"/>
            </a:lvl1pPr>
          </a:lstStyle>
          <a:p>
            <a:fld id="{AFA93725-D460-401D-8E88-877708E8E473}" type="slidenum">
              <a:rPr kumimoji="1" lang="ja-JP" altLang="en-US" smtClean="0"/>
              <a:t>‹#›</a:t>
            </a:fld>
            <a:endParaRPr kumimoji="1" lang="ja-JP" altLang="en-US"/>
          </a:p>
        </p:txBody>
      </p:sp>
    </p:spTree>
    <p:extLst>
      <p:ext uri="{BB962C8B-B14F-4D97-AF65-F5344CB8AC3E}">
        <p14:creationId xmlns:p14="http://schemas.microsoft.com/office/powerpoint/2010/main" val="48342260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5" name="日付プレースホルダー 4">
            <a:extLst>
              <a:ext uri="{FF2B5EF4-FFF2-40B4-BE49-F238E27FC236}">
                <a16:creationId xmlns:a16="http://schemas.microsoft.com/office/drawing/2014/main" id="{43FF298D-74C3-0059-7774-362C92D528BB}"/>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3828633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5" name="日付プレースホルダー 4">
            <a:extLst>
              <a:ext uri="{FF2B5EF4-FFF2-40B4-BE49-F238E27FC236}">
                <a16:creationId xmlns:a16="http://schemas.microsoft.com/office/drawing/2014/main" id="{0197A8CF-9FDD-6374-4975-42D464961327}"/>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1382075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頭皮冷却は化学療法の</a:t>
            </a:r>
            <a:r>
              <a:rPr kumimoji="1" lang="en-US" altLang="ja-JP" dirty="0"/>
              <a:t>30</a:t>
            </a:r>
            <a:r>
              <a:rPr kumimoji="1" lang="ja-JP" altLang="en-US" dirty="0"/>
              <a:t>分前から冷却し始め、投与中、投与後</a:t>
            </a:r>
            <a:r>
              <a:rPr kumimoji="1" lang="en-US" altLang="ja-JP" dirty="0"/>
              <a:t>90</a:t>
            </a:r>
            <a:r>
              <a:rPr kumimoji="1" lang="ja-JP" altLang="en-US" dirty="0"/>
              <a:t>分以上継続して冷却します。</a:t>
            </a:r>
          </a:p>
        </p:txBody>
      </p:sp>
      <p:sp>
        <p:nvSpPr>
          <p:cNvPr id="5" name="日付プレースホルダー 4">
            <a:extLst>
              <a:ext uri="{FF2B5EF4-FFF2-40B4-BE49-F238E27FC236}">
                <a16:creationId xmlns:a16="http://schemas.microsoft.com/office/drawing/2014/main" id="{F0D8AC71-BCDA-0461-6B8B-60DB2DB51FFA}"/>
              </a:ext>
            </a:extLst>
          </p:cNvPr>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155751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
          </p:nvPr>
        </p:nvSpPr>
        <p:spPr/>
        <p:txBody>
          <a:bodyPr/>
          <a:lstStyle/>
          <a:p>
            <a:endParaRPr kumimoji="1" lang="ja-JP" altLang="en-US"/>
          </a:p>
        </p:txBody>
      </p:sp>
    </p:spTree>
    <p:extLst>
      <p:ext uri="{BB962C8B-B14F-4D97-AF65-F5344CB8AC3E}">
        <p14:creationId xmlns:p14="http://schemas.microsoft.com/office/powerpoint/2010/main" val="700476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7E4BD2-52E1-4C04-9DB8-54A929B2743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2B7E5B8E-0791-407F-86C9-727151B12C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E158B82-2093-4C66-AAAA-F9653ECF5385}"/>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5" name="フッター プレースホルダー 4">
            <a:extLst>
              <a:ext uri="{FF2B5EF4-FFF2-40B4-BE49-F238E27FC236}">
                <a16:creationId xmlns:a16="http://schemas.microsoft.com/office/drawing/2014/main" id="{30442510-14E1-44A4-8AA0-272A3FCF0F1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4B200B9-91C5-49AC-9BBE-C15C27F087BF}"/>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2553549031"/>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5E133C-6EEE-4154-BA77-DB4D365D6D1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F51AE13-7122-4D65-89FE-382DB050850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09226A5-E664-419C-AF45-689FAE2629C8}"/>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5" name="フッター プレースホルダー 4">
            <a:extLst>
              <a:ext uri="{FF2B5EF4-FFF2-40B4-BE49-F238E27FC236}">
                <a16:creationId xmlns:a16="http://schemas.microsoft.com/office/drawing/2014/main" id="{98E57EA0-57FB-4254-81D7-D25AC8D86FB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E64999B-7FE3-4E6E-A961-22AF96CD44B5}"/>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2142205530"/>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28E3EBB-32F4-415D-A7DA-D4174D11905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659243F-0121-4920-BF77-BF138FF83B3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EF8E711-8FEE-47AA-B1BF-64EEDA8F1231}"/>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5" name="フッター プレースホルダー 4">
            <a:extLst>
              <a:ext uri="{FF2B5EF4-FFF2-40B4-BE49-F238E27FC236}">
                <a16:creationId xmlns:a16="http://schemas.microsoft.com/office/drawing/2014/main" id="{21BB60D8-87EA-4006-8664-A19C6F13916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0B08194-F051-4EAA-8B76-7A4629D063D6}"/>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1347519597"/>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C3578D-AC1A-4B3F-BCD0-8451FF248AA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B89FCAB-F377-4A13-BDAD-38A6CBDF0C2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1B2F277-7B79-4ABD-8338-E527D49A9420}"/>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5" name="フッター プレースホルダー 4">
            <a:extLst>
              <a:ext uri="{FF2B5EF4-FFF2-40B4-BE49-F238E27FC236}">
                <a16:creationId xmlns:a16="http://schemas.microsoft.com/office/drawing/2014/main" id="{9166F7ED-7AC4-458E-92A0-C2024E30FB7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A3A340D-8B90-44B4-BB74-88B3DB1711DB}"/>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1257500561"/>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270375-CDDC-47BC-86C2-F25ACECDE29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957D8C1-5B30-43C1-BA8F-980DF19591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82E0EA5-648B-42B9-94BF-A0147F456E9D}"/>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5" name="フッター プレースホルダー 4">
            <a:extLst>
              <a:ext uri="{FF2B5EF4-FFF2-40B4-BE49-F238E27FC236}">
                <a16:creationId xmlns:a16="http://schemas.microsoft.com/office/drawing/2014/main" id="{439A2FD8-BF6A-4114-BCAD-42F91D37BD0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4921825-533F-42BA-BCBD-944475168F84}"/>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3514419992"/>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3E4950-064A-4F51-9A2D-BE0E8E309D6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5FA3BE3-8E27-4BD6-9AC7-6DAE151B5E6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277D305-35E9-41B7-B434-0066483E50F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7CEED06-6131-45D9-896D-F332EF9B7E3C}"/>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6" name="フッター プレースホルダー 5">
            <a:extLst>
              <a:ext uri="{FF2B5EF4-FFF2-40B4-BE49-F238E27FC236}">
                <a16:creationId xmlns:a16="http://schemas.microsoft.com/office/drawing/2014/main" id="{53A141D2-2C84-4576-82C6-44A77A0A2CD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D61AAEF-8083-49B1-AFA5-CB49092D8678}"/>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1726150349"/>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EDE057-32D2-4D10-A40E-1AFD8A26BE2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9F44073-412E-4B39-B5DA-908D54C50A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D128C20-4114-4DA5-92CF-0C004A1D7C7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5D8DC7A-D8AF-4F20-8313-B054524D61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C36A4AC-D84E-489D-9BFD-8A795160A22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CDF058D-F169-45B3-BC56-13358599747F}"/>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8" name="フッター プレースホルダー 7">
            <a:extLst>
              <a:ext uri="{FF2B5EF4-FFF2-40B4-BE49-F238E27FC236}">
                <a16:creationId xmlns:a16="http://schemas.microsoft.com/office/drawing/2014/main" id="{A414BE6F-9F57-4E88-A1ED-F4DF326DE49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603EA755-BD6C-4C2A-94BF-D6068C067E8C}"/>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366021442"/>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42CFED-2330-4AB4-B0B2-E92EA3691E4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4D1437E-D724-4275-8411-49AC0682B610}"/>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4" name="フッター プレースホルダー 3">
            <a:extLst>
              <a:ext uri="{FF2B5EF4-FFF2-40B4-BE49-F238E27FC236}">
                <a16:creationId xmlns:a16="http://schemas.microsoft.com/office/drawing/2014/main" id="{23DADCF0-F262-4144-92B3-477852C66E7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D2BFAB2-7FC1-4736-A5B5-0459B651BACF}"/>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461486295"/>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CAE39176-0938-4DB9-BFE1-0E9ECD22C0D2}"/>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3" name="フッター プレースホルダー 2">
            <a:extLst>
              <a:ext uri="{FF2B5EF4-FFF2-40B4-BE49-F238E27FC236}">
                <a16:creationId xmlns:a16="http://schemas.microsoft.com/office/drawing/2014/main" id="{592B4A7F-5B07-4C06-989B-E2E3E001A7E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5E0D2F7-420C-4EAC-952E-77D40D8EE0C8}"/>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778224603"/>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4368B5-1CD0-4A32-B884-EB162F6A675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E726405-276C-4189-82DE-0B184D2C6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CB5EEA1-08FB-4516-970D-792FC85A58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EA3EA4C-2696-45B0-A682-8A680775CB4D}"/>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6" name="フッター プレースホルダー 5">
            <a:extLst>
              <a:ext uri="{FF2B5EF4-FFF2-40B4-BE49-F238E27FC236}">
                <a16:creationId xmlns:a16="http://schemas.microsoft.com/office/drawing/2014/main" id="{32B493F9-CE12-4E83-A373-7513CB41255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57AB2DF-4311-4963-B97D-FEDC7546B706}"/>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393918764"/>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F0188A-21E7-459C-B15E-E04D3A87429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807ED5A-6F51-4D7F-A921-2AF9EC2722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8989808-53A8-4AB4-B679-460E2CA66E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1EBA75B-A3DB-4FDE-8681-6B8F8B0D2DCD}"/>
              </a:ext>
            </a:extLst>
          </p:cNvPr>
          <p:cNvSpPr>
            <a:spLocks noGrp="1"/>
          </p:cNvSpPr>
          <p:nvPr>
            <p:ph type="dt" sz="half" idx="10"/>
          </p:nvPr>
        </p:nvSpPr>
        <p:spPr/>
        <p:txBody>
          <a:bodyPr/>
          <a:lstStyle/>
          <a:p>
            <a:fld id="{25B88276-19AE-4501-8581-2F1E13BC4C64}" type="datetimeFigureOut">
              <a:rPr kumimoji="1" lang="ja-JP" altLang="en-US" smtClean="0"/>
              <a:t>2026/6/24</a:t>
            </a:fld>
            <a:endParaRPr kumimoji="1" lang="ja-JP" altLang="en-US"/>
          </a:p>
        </p:txBody>
      </p:sp>
      <p:sp>
        <p:nvSpPr>
          <p:cNvPr id="6" name="フッター プレースホルダー 5">
            <a:extLst>
              <a:ext uri="{FF2B5EF4-FFF2-40B4-BE49-F238E27FC236}">
                <a16:creationId xmlns:a16="http://schemas.microsoft.com/office/drawing/2014/main" id="{A4C1E3AD-0BE7-44EF-B13C-0AF04ACBDA5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4A7E230-4EC3-4D7D-B5E3-423F85DF0AAE}"/>
              </a:ext>
            </a:extLst>
          </p:cNvPr>
          <p:cNvSpPr>
            <a:spLocks noGrp="1"/>
          </p:cNvSpPr>
          <p:nvPr>
            <p:ph type="sldNum" sz="quarter" idx="12"/>
          </p:nvPr>
        </p:nvSpPr>
        <p:spPr/>
        <p:txBody>
          <a:body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4197291415"/>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97B5993-741A-4FAE-849F-FABFEBCDA5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2575E04-A3EC-401A-BD3A-BC7499AC51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543CC81-2B16-4DEE-915E-ECBF0FFD1D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B88276-19AE-4501-8581-2F1E13BC4C64}" type="datetimeFigureOut">
              <a:rPr kumimoji="1" lang="ja-JP" altLang="en-US" smtClean="0"/>
              <a:t>2026/6/24</a:t>
            </a:fld>
            <a:endParaRPr kumimoji="1" lang="ja-JP" altLang="en-US"/>
          </a:p>
        </p:txBody>
      </p:sp>
      <p:sp>
        <p:nvSpPr>
          <p:cNvPr id="5" name="フッター プレースホルダー 4">
            <a:extLst>
              <a:ext uri="{FF2B5EF4-FFF2-40B4-BE49-F238E27FC236}">
                <a16:creationId xmlns:a16="http://schemas.microsoft.com/office/drawing/2014/main" id="{66295F36-7340-404A-A270-514D8A0F2A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EDC69F1-4705-4656-98B2-8BDBEFC3F7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BCA195-7D97-4E4A-9CC3-669079768EF1}" type="slidenum">
              <a:rPr kumimoji="1" lang="ja-JP" altLang="en-US" smtClean="0"/>
              <a:t>‹#›</a:t>
            </a:fld>
            <a:endParaRPr kumimoji="1" lang="ja-JP" altLang="en-US"/>
          </a:p>
        </p:txBody>
      </p:sp>
    </p:spTree>
    <p:extLst>
      <p:ext uri="{BB962C8B-B14F-4D97-AF65-F5344CB8AC3E}">
        <p14:creationId xmlns:p14="http://schemas.microsoft.com/office/powerpoint/2010/main" val="2991473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6" Type="http://schemas.openxmlformats.org/officeDocument/2006/relationships/image" Target="../media/image36.emf"/><Relationship Id="rId5" Type="http://schemas.openxmlformats.org/officeDocument/2006/relationships/image" Target="../media/image35.jpe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8.emf"/><Relationship Id="rId7" Type="http://schemas.openxmlformats.org/officeDocument/2006/relationships/image" Target="../media/image41.png"/><Relationship Id="rId2" Type="http://schemas.openxmlformats.org/officeDocument/2006/relationships/image" Target="../media/image37.emf"/><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0.emf"/><Relationship Id="rId4" Type="http://schemas.openxmlformats.org/officeDocument/2006/relationships/image" Target="../media/image39.emf"/></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g"/><Relationship Id="rId10" Type="http://schemas.openxmlformats.org/officeDocument/2006/relationships/image" Target="../media/image18.jpeg"/><Relationship Id="rId4" Type="http://schemas.openxmlformats.org/officeDocument/2006/relationships/image" Target="../media/image12.jpg"/><Relationship Id="rId9" Type="http://schemas.openxmlformats.org/officeDocument/2006/relationships/image" Target="../media/image17.jp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image" Target="../media/image19.emf"/><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165ED080-14F6-432E-B504-CFD25364B2EC}"/>
              </a:ext>
            </a:extLst>
          </p:cNvPr>
          <p:cNvSpPr>
            <a:spLocks noGrp="1"/>
          </p:cNvSpPr>
          <p:nvPr>
            <p:ph type="subTitle" idx="1"/>
          </p:nvPr>
        </p:nvSpPr>
        <p:spPr>
          <a:xfrm>
            <a:off x="435610" y="849942"/>
            <a:ext cx="6343127" cy="670560"/>
          </a:xfrm>
          <a:noFill/>
        </p:spPr>
        <p:txBody>
          <a:bodyPr>
            <a:normAutofit/>
          </a:bodyPr>
          <a:lstStyle/>
          <a:p>
            <a:pPr algn="l"/>
            <a:r>
              <a:rPr kumimoji="1" lang="ja-JP" altLang="en-US" sz="3200" dirty="0">
                <a:latin typeface="MS UI Gothic" panose="020B0600070205080204" pitchFamily="50" charset="-128"/>
                <a:ea typeface="MS UI Gothic" panose="020B0600070205080204" pitchFamily="50" charset="-128"/>
              </a:rPr>
              <a:t>これから頭皮冷却をおこなう患者様へ</a:t>
            </a:r>
            <a:endParaRPr kumimoji="1" lang="en-US" altLang="ja-JP" sz="3200" dirty="0">
              <a:latin typeface="MS UI Gothic" panose="020B0600070205080204" pitchFamily="50" charset="-128"/>
              <a:ea typeface="MS UI Gothic" panose="020B0600070205080204" pitchFamily="50" charset="-128"/>
            </a:endParaRPr>
          </a:p>
          <a:p>
            <a:pPr algn="l"/>
            <a:endParaRPr kumimoji="1" lang="ja-JP" altLang="en-US" sz="2000" dirty="0"/>
          </a:p>
        </p:txBody>
      </p:sp>
      <p:pic>
        <p:nvPicPr>
          <p:cNvPr id="4" name="図 3">
            <a:extLst>
              <a:ext uri="{FF2B5EF4-FFF2-40B4-BE49-F238E27FC236}">
                <a16:creationId xmlns:a16="http://schemas.microsoft.com/office/drawing/2014/main" id="{C0637BCA-B2D1-4BAE-B371-FABBBDF11656}"/>
              </a:ext>
            </a:extLst>
          </p:cNvPr>
          <p:cNvPicPr>
            <a:picLocks noChangeAspect="1"/>
          </p:cNvPicPr>
          <p:nvPr/>
        </p:nvPicPr>
        <p:blipFill>
          <a:blip r:embed="rId3"/>
          <a:stretch>
            <a:fillRect/>
          </a:stretch>
        </p:blipFill>
        <p:spPr>
          <a:xfrm>
            <a:off x="6904874" y="657662"/>
            <a:ext cx="4534796" cy="3401097"/>
          </a:xfrm>
          <a:prstGeom prst="rect">
            <a:avLst/>
          </a:prstGeom>
        </p:spPr>
      </p:pic>
      <p:pic>
        <p:nvPicPr>
          <p:cNvPr id="8" name="図 7">
            <a:extLst>
              <a:ext uri="{FF2B5EF4-FFF2-40B4-BE49-F238E27FC236}">
                <a16:creationId xmlns:a16="http://schemas.microsoft.com/office/drawing/2014/main" id="{EF0FD627-1878-4595-BC4D-D3DDF2D8205A}"/>
              </a:ext>
            </a:extLst>
          </p:cNvPr>
          <p:cNvPicPr>
            <a:picLocks noChangeAspect="1"/>
          </p:cNvPicPr>
          <p:nvPr/>
        </p:nvPicPr>
        <p:blipFill rotWithShape="1">
          <a:blip r:embed="rId4">
            <a:extLst>
              <a:ext uri="{28A0092B-C50C-407E-A947-70E740481C1C}">
                <a14:useLocalDpi xmlns:a14="http://schemas.microsoft.com/office/drawing/2010/main" val="0"/>
              </a:ext>
            </a:extLst>
          </a:blip>
          <a:srcRect t="16779" b="18370"/>
          <a:stretch/>
        </p:blipFill>
        <p:spPr>
          <a:xfrm>
            <a:off x="2241412" y="1520502"/>
            <a:ext cx="2136361" cy="1039091"/>
          </a:xfrm>
          <a:prstGeom prst="rect">
            <a:avLst/>
          </a:prstGeom>
        </p:spPr>
      </p:pic>
      <p:sp>
        <p:nvSpPr>
          <p:cNvPr id="6" name="テキスト ボックス 5">
            <a:extLst>
              <a:ext uri="{FF2B5EF4-FFF2-40B4-BE49-F238E27FC236}">
                <a16:creationId xmlns:a16="http://schemas.microsoft.com/office/drawing/2014/main" id="{96EBD55F-51C9-4FBC-A9D7-2946E911DA8C}"/>
              </a:ext>
            </a:extLst>
          </p:cNvPr>
          <p:cNvSpPr txBox="1"/>
          <p:nvPr/>
        </p:nvSpPr>
        <p:spPr>
          <a:xfrm>
            <a:off x="8618589" y="5605204"/>
            <a:ext cx="3839984" cy="577081"/>
          </a:xfrm>
          <a:prstGeom prst="rect">
            <a:avLst/>
          </a:prstGeom>
          <a:noFill/>
        </p:spPr>
        <p:txBody>
          <a:bodyPr wrap="square" rtlCol="0">
            <a:spAutoFit/>
          </a:bodyPr>
          <a:lstStyle/>
          <a:p>
            <a:pPr algn="ctr"/>
            <a:r>
              <a:rPr kumimoji="1" lang="ja-JP" altLang="en-US" sz="1050" dirty="0">
                <a:latin typeface="MS UI Gothic" panose="020B0600070205080204" pitchFamily="50" charset="-128"/>
                <a:ea typeface="MS UI Gothic" panose="020B0600070205080204" pitchFamily="50" charset="-128"/>
              </a:rPr>
              <a:t>製造販売業者：センチュリーメディカル株式会社</a:t>
            </a:r>
            <a:endParaRPr kumimoji="1" lang="en-US" altLang="ja-JP" sz="1050" dirty="0">
              <a:latin typeface="MS UI Gothic" panose="020B0600070205080204" pitchFamily="50" charset="-128"/>
              <a:ea typeface="MS UI Gothic" panose="020B0600070205080204" pitchFamily="50" charset="-128"/>
            </a:endParaRPr>
          </a:p>
          <a:p>
            <a:pPr algn="ctr"/>
            <a:r>
              <a:rPr lang="ja-JP" altLang="en-US" sz="1050" dirty="0">
                <a:latin typeface="MS UI Gothic" panose="020B0600070205080204" pitchFamily="50" charset="-128"/>
                <a:ea typeface="MS UI Gothic" panose="020B0600070205080204" pitchFamily="50" charset="-128"/>
              </a:rPr>
              <a:t>東京都品川区大崎</a:t>
            </a:r>
            <a:r>
              <a:rPr lang="en-US" altLang="ja-JP" sz="1050" dirty="0">
                <a:latin typeface="MS UI Gothic" panose="020B0600070205080204" pitchFamily="50" charset="-128"/>
                <a:ea typeface="MS UI Gothic" panose="020B0600070205080204" pitchFamily="50" charset="-128"/>
              </a:rPr>
              <a:t>1</a:t>
            </a:r>
            <a:r>
              <a:rPr lang="ja-JP" altLang="en-US" sz="1050" dirty="0">
                <a:latin typeface="MS UI Gothic" panose="020B0600070205080204" pitchFamily="50" charset="-128"/>
                <a:ea typeface="MS UI Gothic" panose="020B0600070205080204" pitchFamily="50" charset="-128"/>
              </a:rPr>
              <a:t>－</a:t>
            </a:r>
            <a:r>
              <a:rPr lang="en-US" altLang="ja-JP" sz="1050" dirty="0">
                <a:latin typeface="MS UI Gothic" panose="020B0600070205080204" pitchFamily="50" charset="-128"/>
                <a:ea typeface="MS UI Gothic" panose="020B0600070205080204" pitchFamily="50" charset="-128"/>
              </a:rPr>
              <a:t>11</a:t>
            </a:r>
            <a:r>
              <a:rPr lang="ja-JP" altLang="en-US" sz="1050" dirty="0">
                <a:latin typeface="MS UI Gothic" panose="020B0600070205080204" pitchFamily="50" charset="-128"/>
                <a:ea typeface="MS UI Gothic" panose="020B0600070205080204" pitchFamily="50" charset="-128"/>
              </a:rPr>
              <a:t>－</a:t>
            </a:r>
            <a:r>
              <a:rPr lang="en-US" altLang="ja-JP" sz="1050" dirty="0">
                <a:latin typeface="MS UI Gothic" panose="020B0600070205080204" pitchFamily="50" charset="-128"/>
                <a:ea typeface="MS UI Gothic" panose="020B0600070205080204" pitchFamily="50" charset="-128"/>
              </a:rPr>
              <a:t>2</a:t>
            </a:r>
          </a:p>
          <a:p>
            <a:pPr algn="ctr"/>
            <a:r>
              <a:rPr lang="en-US" altLang="ja-JP" sz="1050" dirty="0">
                <a:latin typeface="MS UI Gothic" panose="020B0600070205080204" pitchFamily="50" charset="-128"/>
                <a:ea typeface="MS UI Gothic" panose="020B0600070205080204" pitchFamily="50" charset="-128"/>
              </a:rPr>
              <a:t>TEL</a:t>
            </a:r>
            <a:r>
              <a:rPr lang="ja-JP" altLang="en-US" sz="1050" dirty="0">
                <a:latin typeface="MS UI Gothic" panose="020B0600070205080204" pitchFamily="50" charset="-128"/>
                <a:ea typeface="MS UI Gothic" panose="020B0600070205080204" pitchFamily="50" charset="-128"/>
              </a:rPr>
              <a:t>：</a:t>
            </a:r>
            <a:r>
              <a:rPr lang="en-US" altLang="ja-JP" sz="1050" dirty="0">
                <a:latin typeface="MS UI Gothic" panose="020B0600070205080204" pitchFamily="50" charset="-128"/>
                <a:ea typeface="MS UI Gothic" panose="020B0600070205080204" pitchFamily="50" charset="-128"/>
              </a:rPr>
              <a:t>03</a:t>
            </a:r>
            <a:r>
              <a:rPr lang="ja-JP" altLang="en-US" sz="1050" dirty="0">
                <a:latin typeface="MS UI Gothic" panose="020B0600070205080204" pitchFamily="50" charset="-128"/>
                <a:ea typeface="MS UI Gothic" panose="020B0600070205080204" pitchFamily="50" charset="-128"/>
              </a:rPr>
              <a:t>－</a:t>
            </a:r>
            <a:r>
              <a:rPr lang="en-US" altLang="ja-JP" sz="1050" dirty="0">
                <a:latin typeface="MS UI Gothic" panose="020B0600070205080204" pitchFamily="50" charset="-128"/>
                <a:ea typeface="MS UI Gothic" panose="020B0600070205080204" pitchFamily="50" charset="-128"/>
              </a:rPr>
              <a:t>3491</a:t>
            </a:r>
            <a:r>
              <a:rPr lang="ja-JP" altLang="en-US" sz="1050" dirty="0">
                <a:latin typeface="MS UI Gothic" panose="020B0600070205080204" pitchFamily="50" charset="-128"/>
                <a:ea typeface="MS UI Gothic" panose="020B0600070205080204" pitchFamily="50" charset="-128"/>
              </a:rPr>
              <a:t>－</a:t>
            </a:r>
            <a:r>
              <a:rPr lang="en-US" altLang="ja-JP" sz="1050" dirty="0">
                <a:latin typeface="MS UI Gothic" panose="020B0600070205080204" pitchFamily="50" charset="-128"/>
                <a:ea typeface="MS UI Gothic" panose="020B0600070205080204" pitchFamily="50" charset="-128"/>
              </a:rPr>
              <a:t>2064</a:t>
            </a:r>
            <a:r>
              <a:rPr lang="ja-JP" altLang="en-US" sz="1050" dirty="0">
                <a:latin typeface="MS UI Gothic" panose="020B0600070205080204" pitchFamily="50" charset="-128"/>
                <a:ea typeface="MS UI Gothic" panose="020B0600070205080204" pitchFamily="50" charset="-128"/>
              </a:rPr>
              <a:t>　</a:t>
            </a:r>
            <a:r>
              <a:rPr lang="en-US" altLang="ja-JP" sz="1050" dirty="0">
                <a:latin typeface="MS UI Gothic" panose="020B0600070205080204" pitchFamily="50" charset="-128"/>
                <a:ea typeface="MS UI Gothic" panose="020B0600070205080204" pitchFamily="50" charset="-128"/>
              </a:rPr>
              <a:t>FAX</a:t>
            </a:r>
            <a:r>
              <a:rPr lang="ja-JP" altLang="en-US" sz="1050" dirty="0">
                <a:latin typeface="MS UI Gothic" panose="020B0600070205080204" pitchFamily="50" charset="-128"/>
                <a:ea typeface="MS UI Gothic" panose="020B0600070205080204" pitchFamily="50" charset="-128"/>
              </a:rPr>
              <a:t>：</a:t>
            </a:r>
            <a:r>
              <a:rPr lang="en-US" altLang="ja-JP" sz="1050" dirty="0">
                <a:latin typeface="MS UI Gothic" panose="020B0600070205080204" pitchFamily="50" charset="-128"/>
                <a:ea typeface="MS UI Gothic" panose="020B0600070205080204" pitchFamily="50" charset="-128"/>
              </a:rPr>
              <a:t>03</a:t>
            </a:r>
            <a:r>
              <a:rPr lang="ja-JP" altLang="en-US" sz="1050" dirty="0">
                <a:latin typeface="MS UI Gothic" panose="020B0600070205080204" pitchFamily="50" charset="-128"/>
                <a:ea typeface="MS UI Gothic" panose="020B0600070205080204" pitchFamily="50" charset="-128"/>
              </a:rPr>
              <a:t>－</a:t>
            </a:r>
            <a:r>
              <a:rPr lang="en-US" altLang="ja-JP" sz="1050" dirty="0">
                <a:latin typeface="MS UI Gothic" panose="020B0600070205080204" pitchFamily="50" charset="-128"/>
                <a:ea typeface="MS UI Gothic" panose="020B0600070205080204" pitchFamily="50" charset="-128"/>
              </a:rPr>
              <a:t>3491</a:t>
            </a:r>
            <a:r>
              <a:rPr lang="ja-JP" altLang="en-US" sz="1050" dirty="0">
                <a:latin typeface="MS UI Gothic" panose="020B0600070205080204" pitchFamily="50" charset="-128"/>
                <a:ea typeface="MS UI Gothic" panose="020B0600070205080204" pitchFamily="50" charset="-128"/>
              </a:rPr>
              <a:t>－</a:t>
            </a:r>
            <a:r>
              <a:rPr lang="en-US" altLang="ja-JP" sz="1050" dirty="0">
                <a:latin typeface="MS UI Gothic" panose="020B0600070205080204" pitchFamily="50" charset="-128"/>
                <a:ea typeface="MS UI Gothic" panose="020B0600070205080204" pitchFamily="50" charset="-128"/>
              </a:rPr>
              <a:t>1857</a:t>
            </a:r>
            <a:endParaRPr kumimoji="1" lang="ja-JP" altLang="en-US" sz="1050" dirty="0">
              <a:latin typeface="MS UI Gothic" panose="020B0600070205080204" pitchFamily="50" charset="-128"/>
              <a:ea typeface="MS UI Gothic" panose="020B0600070205080204" pitchFamily="50" charset="-128"/>
            </a:endParaRPr>
          </a:p>
        </p:txBody>
      </p:sp>
      <p:sp>
        <p:nvSpPr>
          <p:cNvPr id="7" name="テキスト ボックス 6">
            <a:extLst>
              <a:ext uri="{FF2B5EF4-FFF2-40B4-BE49-F238E27FC236}">
                <a16:creationId xmlns:a16="http://schemas.microsoft.com/office/drawing/2014/main" id="{017C9A62-A6A7-4204-A520-E838E8E051E3}"/>
              </a:ext>
            </a:extLst>
          </p:cNvPr>
          <p:cNvSpPr txBox="1"/>
          <p:nvPr/>
        </p:nvSpPr>
        <p:spPr>
          <a:xfrm>
            <a:off x="9284547" y="4569718"/>
            <a:ext cx="2907453" cy="900246"/>
          </a:xfrm>
          <a:prstGeom prst="rect">
            <a:avLst/>
          </a:prstGeom>
          <a:noFill/>
        </p:spPr>
        <p:txBody>
          <a:bodyPr wrap="square" rtlCol="0">
            <a:spAutoFit/>
          </a:bodyPr>
          <a:lstStyle/>
          <a:p>
            <a:r>
              <a:rPr kumimoji="1" lang="ja-JP" altLang="en-US" sz="1050" dirty="0">
                <a:latin typeface="MS UI Gothic" panose="020B0600070205080204" pitchFamily="50" charset="-128"/>
                <a:ea typeface="MS UI Gothic" panose="020B0600070205080204" pitchFamily="50" charset="-128"/>
              </a:rPr>
              <a:t>販売名：</a:t>
            </a:r>
            <a:r>
              <a:rPr kumimoji="1" lang="en-US" altLang="ja-JP" sz="1050" dirty="0">
                <a:latin typeface="MS UI Gothic" panose="020B0600070205080204" pitchFamily="50" charset="-128"/>
                <a:ea typeface="MS UI Gothic" panose="020B0600070205080204" pitchFamily="50" charset="-128"/>
              </a:rPr>
              <a:t>Paxman Scalp Cooling </a:t>
            </a:r>
            <a:r>
              <a:rPr kumimoji="1" lang="ja-JP" altLang="en-US" sz="1050" dirty="0">
                <a:latin typeface="MS UI Gothic" panose="020B0600070205080204" pitchFamily="50" charset="-128"/>
                <a:ea typeface="MS UI Gothic" panose="020B0600070205080204" pitchFamily="50" charset="-128"/>
              </a:rPr>
              <a:t>キャップ</a:t>
            </a:r>
            <a:endParaRPr kumimoji="1" lang="en-US" altLang="ja-JP" sz="1050" dirty="0">
              <a:latin typeface="MS UI Gothic" panose="020B0600070205080204" pitchFamily="50" charset="-128"/>
              <a:ea typeface="MS UI Gothic" panose="020B0600070205080204" pitchFamily="50" charset="-128"/>
            </a:endParaRPr>
          </a:p>
          <a:p>
            <a:r>
              <a:rPr lang="ja-JP" altLang="en-US" sz="1050" dirty="0">
                <a:latin typeface="MS UI Gothic" panose="020B0600070205080204" pitchFamily="50" charset="-128"/>
                <a:ea typeface="MS UI Gothic" panose="020B0600070205080204" pitchFamily="50" charset="-128"/>
              </a:rPr>
              <a:t>クラス分類：</a:t>
            </a:r>
            <a:r>
              <a:rPr kumimoji="1" lang="en-US" altLang="ja-JP" sz="1050" dirty="0">
                <a:latin typeface="MS UI Gothic" panose="020B0600070205080204" pitchFamily="50" charset="-128"/>
                <a:ea typeface="MS UI Gothic" panose="020B0600070205080204" pitchFamily="50" charset="-128"/>
              </a:rPr>
              <a:t>Ⅱ</a:t>
            </a:r>
            <a:r>
              <a:rPr kumimoji="1" lang="ja-JP" altLang="en-US" sz="1050" dirty="0">
                <a:latin typeface="MS UI Gothic" panose="020B0600070205080204" pitchFamily="50" charset="-128"/>
                <a:ea typeface="MS UI Gothic" panose="020B0600070205080204" pitchFamily="50" charset="-128"/>
              </a:rPr>
              <a:t>（管理医療機器） </a:t>
            </a:r>
            <a:endParaRPr lang="en-US" altLang="ja-JP" sz="1050" dirty="0">
              <a:latin typeface="MS UI Gothic" panose="020B0600070205080204" pitchFamily="50" charset="-128"/>
              <a:ea typeface="MS UI Gothic" panose="020B0600070205080204" pitchFamily="50" charset="-128"/>
            </a:endParaRPr>
          </a:p>
          <a:p>
            <a:r>
              <a:rPr kumimoji="1" lang="ja-JP" altLang="en-US" sz="1050" dirty="0">
                <a:latin typeface="MS UI Gothic" panose="020B0600070205080204" pitchFamily="50" charset="-128"/>
                <a:ea typeface="MS UI Gothic" panose="020B0600070205080204" pitchFamily="50" charset="-128"/>
              </a:rPr>
              <a:t>一般的名称：冷却療法用器具及び装置</a:t>
            </a:r>
            <a:endParaRPr kumimoji="1" lang="en-US" altLang="ja-JP" sz="1050" dirty="0">
              <a:latin typeface="MS UI Gothic" panose="020B0600070205080204" pitchFamily="50" charset="-128"/>
              <a:ea typeface="MS UI Gothic" panose="020B0600070205080204" pitchFamily="50" charset="-128"/>
            </a:endParaRPr>
          </a:p>
          <a:p>
            <a:r>
              <a:rPr kumimoji="1" lang="en-US" altLang="ja-JP" sz="1050" dirty="0">
                <a:latin typeface="MS UI Gothic" panose="020B0600070205080204" pitchFamily="50" charset="-128"/>
                <a:ea typeface="MS UI Gothic" panose="020B0600070205080204" pitchFamily="50" charset="-128"/>
              </a:rPr>
              <a:t>JMDN</a:t>
            </a:r>
            <a:r>
              <a:rPr kumimoji="1" lang="ja-JP" altLang="en-US" sz="1050" dirty="0">
                <a:latin typeface="MS UI Gothic" panose="020B0600070205080204" pitchFamily="50" charset="-128"/>
                <a:ea typeface="MS UI Gothic" panose="020B0600070205080204" pitchFamily="50" charset="-128"/>
              </a:rPr>
              <a:t>コード：</a:t>
            </a:r>
            <a:r>
              <a:rPr kumimoji="1" lang="en-US" altLang="ja-JP" sz="1050" dirty="0">
                <a:latin typeface="MS UI Gothic" panose="020B0600070205080204" pitchFamily="50" charset="-128"/>
                <a:ea typeface="MS UI Gothic" panose="020B0600070205080204" pitchFamily="50" charset="-128"/>
              </a:rPr>
              <a:t>36758000 </a:t>
            </a:r>
          </a:p>
          <a:p>
            <a:r>
              <a:rPr kumimoji="1" lang="ja-JP" altLang="en-US" sz="1050" dirty="0">
                <a:latin typeface="MS UI Gothic" panose="020B0600070205080204" pitchFamily="50" charset="-128"/>
                <a:ea typeface="MS UI Gothic" panose="020B0600070205080204" pitchFamily="50" charset="-128"/>
              </a:rPr>
              <a:t>医療機器承認番号：</a:t>
            </a:r>
            <a:r>
              <a:rPr kumimoji="1" lang="en-US" altLang="ja-JP" sz="1050" dirty="0">
                <a:latin typeface="MS UI Gothic" panose="020B0600070205080204" pitchFamily="50" charset="-128"/>
                <a:ea typeface="MS UI Gothic" panose="020B0600070205080204" pitchFamily="50" charset="-128"/>
              </a:rPr>
              <a:t>23100BZX00088000</a:t>
            </a:r>
            <a:endParaRPr kumimoji="1" lang="ja-JP" altLang="en-US" sz="1050" dirty="0">
              <a:latin typeface="MS UI Gothic" panose="020B0600070205080204" pitchFamily="50" charset="-128"/>
              <a:ea typeface="MS UI Gothic" panose="020B0600070205080204" pitchFamily="50" charset="-128"/>
            </a:endParaRPr>
          </a:p>
        </p:txBody>
      </p:sp>
      <p:sp>
        <p:nvSpPr>
          <p:cNvPr id="9" name="テキスト ボックス 8">
            <a:extLst>
              <a:ext uri="{FF2B5EF4-FFF2-40B4-BE49-F238E27FC236}">
                <a16:creationId xmlns:a16="http://schemas.microsoft.com/office/drawing/2014/main" id="{11640F81-73C3-4B3B-AB4F-08B93386B3FC}"/>
              </a:ext>
            </a:extLst>
          </p:cNvPr>
          <p:cNvSpPr txBox="1"/>
          <p:nvPr/>
        </p:nvSpPr>
        <p:spPr>
          <a:xfrm>
            <a:off x="6373640" y="5601557"/>
            <a:ext cx="3082517" cy="900246"/>
          </a:xfrm>
          <a:prstGeom prst="rect">
            <a:avLst/>
          </a:prstGeom>
          <a:noFill/>
        </p:spPr>
        <p:txBody>
          <a:bodyPr wrap="square" rtlCol="0">
            <a:spAutoFit/>
          </a:bodyPr>
          <a:lstStyle/>
          <a:p>
            <a:r>
              <a:rPr kumimoji="1" lang="ja-JP" altLang="en-US" sz="1050" dirty="0">
                <a:latin typeface="MS UI Gothic" panose="020B0600070205080204" pitchFamily="50" charset="-128"/>
                <a:ea typeface="MS UI Gothic" panose="020B0600070205080204" pitchFamily="50" charset="-128"/>
              </a:rPr>
              <a:t>販売名：</a:t>
            </a:r>
            <a:r>
              <a:rPr kumimoji="1" lang="en-US" altLang="ja-JP" sz="1050" dirty="0">
                <a:latin typeface="MS UI Gothic" panose="020B0600070205080204" pitchFamily="50" charset="-128"/>
                <a:ea typeface="MS UI Gothic" panose="020B0600070205080204" pitchFamily="50" charset="-128"/>
              </a:rPr>
              <a:t>Paxman Scalp Cooling </a:t>
            </a:r>
            <a:r>
              <a:rPr kumimoji="1" lang="ja-JP" altLang="en-US" sz="1050" dirty="0">
                <a:latin typeface="MS UI Gothic" panose="020B0600070205080204" pitchFamily="50" charset="-128"/>
                <a:ea typeface="MS UI Gothic" panose="020B0600070205080204" pitchFamily="50" charset="-128"/>
              </a:rPr>
              <a:t>システム</a:t>
            </a:r>
            <a:r>
              <a:rPr lang="en-US" altLang="ja-JP" sz="1050" dirty="0">
                <a:latin typeface="MS UI Gothic" panose="020B0600070205080204" pitchFamily="50" charset="-128"/>
                <a:ea typeface="MS UI Gothic" panose="020B0600070205080204" pitchFamily="50" charset="-128"/>
              </a:rPr>
              <a:t> Orbis</a:t>
            </a:r>
            <a:endParaRPr kumimoji="1" lang="en-US" altLang="ja-JP" sz="1050" dirty="0">
              <a:latin typeface="MS UI Gothic" panose="020B0600070205080204" pitchFamily="50" charset="-128"/>
              <a:ea typeface="MS UI Gothic" panose="020B0600070205080204" pitchFamily="50" charset="-128"/>
            </a:endParaRPr>
          </a:p>
          <a:p>
            <a:r>
              <a:rPr lang="ja-JP" altLang="en-US" sz="1050" dirty="0">
                <a:latin typeface="MS UI Gothic" panose="020B0600070205080204" pitchFamily="50" charset="-128"/>
                <a:ea typeface="MS UI Gothic" panose="020B0600070205080204" pitchFamily="50" charset="-128"/>
              </a:rPr>
              <a:t>クラス分類：</a:t>
            </a:r>
            <a:r>
              <a:rPr kumimoji="1" lang="en-US" altLang="ja-JP" sz="1050" dirty="0">
                <a:latin typeface="MS UI Gothic" panose="020B0600070205080204" pitchFamily="50" charset="-128"/>
                <a:ea typeface="MS UI Gothic" panose="020B0600070205080204" pitchFamily="50" charset="-128"/>
              </a:rPr>
              <a:t>Ⅱ</a:t>
            </a:r>
            <a:r>
              <a:rPr kumimoji="1" lang="ja-JP" altLang="en-US" sz="1050" dirty="0">
                <a:latin typeface="MS UI Gothic" panose="020B0600070205080204" pitchFamily="50" charset="-128"/>
                <a:ea typeface="MS UI Gothic" panose="020B0600070205080204" pitchFamily="50" charset="-128"/>
              </a:rPr>
              <a:t>（管理医療機器） </a:t>
            </a:r>
            <a:endParaRPr lang="en-US" altLang="ja-JP" sz="1050" dirty="0">
              <a:latin typeface="MS UI Gothic" panose="020B0600070205080204" pitchFamily="50" charset="-128"/>
              <a:ea typeface="MS UI Gothic" panose="020B0600070205080204" pitchFamily="50" charset="-128"/>
            </a:endParaRPr>
          </a:p>
          <a:p>
            <a:r>
              <a:rPr kumimoji="1" lang="ja-JP" altLang="en-US" sz="1050" dirty="0">
                <a:latin typeface="MS UI Gothic" panose="020B0600070205080204" pitchFamily="50" charset="-128"/>
                <a:ea typeface="MS UI Gothic" panose="020B0600070205080204" pitchFamily="50" charset="-128"/>
              </a:rPr>
              <a:t>一般的名称：冷却療法用器具及び装置</a:t>
            </a:r>
            <a:endParaRPr kumimoji="1" lang="en-US" altLang="ja-JP" sz="1050" dirty="0">
              <a:latin typeface="MS UI Gothic" panose="020B0600070205080204" pitchFamily="50" charset="-128"/>
              <a:ea typeface="MS UI Gothic" panose="020B0600070205080204" pitchFamily="50" charset="-128"/>
            </a:endParaRPr>
          </a:p>
          <a:p>
            <a:r>
              <a:rPr kumimoji="1" lang="en-US" altLang="ja-JP" sz="1050" dirty="0">
                <a:latin typeface="MS UI Gothic" panose="020B0600070205080204" pitchFamily="50" charset="-128"/>
                <a:ea typeface="MS UI Gothic" panose="020B0600070205080204" pitchFamily="50" charset="-128"/>
              </a:rPr>
              <a:t>JMDN</a:t>
            </a:r>
            <a:r>
              <a:rPr kumimoji="1" lang="ja-JP" altLang="en-US" sz="1050" dirty="0">
                <a:latin typeface="MS UI Gothic" panose="020B0600070205080204" pitchFamily="50" charset="-128"/>
                <a:ea typeface="MS UI Gothic" panose="020B0600070205080204" pitchFamily="50" charset="-128"/>
              </a:rPr>
              <a:t>コード：</a:t>
            </a:r>
            <a:r>
              <a:rPr kumimoji="1" lang="en-US" altLang="ja-JP" sz="1050" dirty="0">
                <a:latin typeface="MS UI Gothic" panose="020B0600070205080204" pitchFamily="50" charset="-128"/>
                <a:ea typeface="MS UI Gothic" panose="020B0600070205080204" pitchFamily="50" charset="-128"/>
              </a:rPr>
              <a:t>36758000 </a:t>
            </a:r>
          </a:p>
          <a:p>
            <a:r>
              <a:rPr kumimoji="1" lang="ja-JP" altLang="en-US" sz="1050" dirty="0">
                <a:latin typeface="MS UI Gothic" panose="020B0600070205080204" pitchFamily="50" charset="-128"/>
                <a:ea typeface="MS UI Gothic" panose="020B0600070205080204" pitchFamily="50" charset="-128"/>
              </a:rPr>
              <a:t>医療機器承認番号：</a:t>
            </a:r>
            <a:r>
              <a:rPr kumimoji="1" lang="en-US" altLang="ja-JP" sz="1050" dirty="0">
                <a:latin typeface="MS UI Gothic" panose="020B0600070205080204" pitchFamily="50" charset="-128"/>
                <a:ea typeface="MS UI Gothic" panose="020B0600070205080204" pitchFamily="50" charset="-128"/>
              </a:rPr>
              <a:t>23100BZX00087000</a:t>
            </a:r>
            <a:endParaRPr kumimoji="1" lang="ja-JP" altLang="en-US" sz="1050" dirty="0">
              <a:latin typeface="MS UI Gothic" panose="020B0600070205080204" pitchFamily="50" charset="-128"/>
              <a:ea typeface="MS UI Gothic" panose="020B0600070205080204" pitchFamily="50" charset="-128"/>
            </a:endParaRPr>
          </a:p>
        </p:txBody>
      </p:sp>
      <p:sp>
        <p:nvSpPr>
          <p:cNvPr id="10" name="テキスト ボックス 9">
            <a:extLst>
              <a:ext uri="{FF2B5EF4-FFF2-40B4-BE49-F238E27FC236}">
                <a16:creationId xmlns:a16="http://schemas.microsoft.com/office/drawing/2014/main" id="{6B199379-1D46-421F-A36A-E02361F50112}"/>
              </a:ext>
            </a:extLst>
          </p:cNvPr>
          <p:cNvSpPr txBox="1"/>
          <p:nvPr/>
        </p:nvSpPr>
        <p:spPr>
          <a:xfrm>
            <a:off x="9156382" y="6207742"/>
            <a:ext cx="3702172" cy="261610"/>
          </a:xfrm>
          <a:prstGeom prst="rect">
            <a:avLst/>
          </a:prstGeom>
          <a:noFill/>
        </p:spPr>
        <p:txBody>
          <a:bodyPr wrap="square" rtlCol="0">
            <a:spAutoFit/>
          </a:bodyPr>
          <a:lstStyle/>
          <a:p>
            <a:r>
              <a:rPr kumimoji="1" lang="ja-JP" altLang="en-US" sz="1050" dirty="0">
                <a:latin typeface="MS UI Gothic" panose="020B0600070205080204" pitchFamily="50" charset="-128"/>
                <a:ea typeface="MS UI Gothic" panose="020B0600070205080204" pitchFamily="50" charset="-128"/>
              </a:rPr>
              <a:t>外国製造業者：</a:t>
            </a:r>
            <a:r>
              <a:rPr kumimoji="1" lang="en-US" altLang="ja-JP" sz="1050" dirty="0">
                <a:latin typeface="MS UI Gothic" panose="020B0600070205080204" pitchFamily="50" charset="-128"/>
                <a:ea typeface="MS UI Gothic" panose="020B0600070205080204" pitchFamily="50" charset="-128"/>
              </a:rPr>
              <a:t>Paxman Coolers Limited</a:t>
            </a:r>
            <a:r>
              <a:rPr kumimoji="1" lang="ja-JP" altLang="en-US" sz="1050" dirty="0">
                <a:latin typeface="MS UI Gothic" panose="020B0600070205080204" pitchFamily="50" charset="-128"/>
                <a:ea typeface="MS UI Gothic" panose="020B0600070205080204" pitchFamily="50" charset="-128"/>
              </a:rPr>
              <a:t>（英国）</a:t>
            </a:r>
          </a:p>
        </p:txBody>
      </p:sp>
      <p:sp>
        <p:nvSpPr>
          <p:cNvPr id="13" name="テキスト ボックス 12">
            <a:extLst>
              <a:ext uri="{FF2B5EF4-FFF2-40B4-BE49-F238E27FC236}">
                <a16:creationId xmlns:a16="http://schemas.microsoft.com/office/drawing/2014/main" id="{70CE9775-58D7-330D-32F1-8D421E64E53D}"/>
              </a:ext>
            </a:extLst>
          </p:cNvPr>
          <p:cNvSpPr txBox="1"/>
          <p:nvPr/>
        </p:nvSpPr>
        <p:spPr>
          <a:xfrm>
            <a:off x="6373640" y="4566071"/>
            <a:ext cx="3082517" cy="900246"/>
          </a:xfrm>
          <a:prstGeom prst="rect">
            <a:avLst/>
          </a:prstGeom>
          <a:noFill/>
        </p:spPr>
        <p:txBody>
          <a:bodyPr wrap="square" rtlCol="0">
            <a:spAutoFit/>
          </a:bodyPr>
          <a:lstStyle/>
          <a:p>
            <a:r>
              <a:rPr kumimoji="1" lang="ja-JP" altLang="en-US" sz="1050" dirty="0">
                <a:latin typeface="MS UI Gothic" panose="020B0600070205080204" pitchFamily="50" charset="-128"/>
                <a:ea typeface="MS UI Gothic" panose="020B0600070205080204" pitchFamily="50" charset="-128"/>
              </a:rPr>
              <a:t>販売名：</a:t>
            </a:r>
            <a:r>
              <a:rPr kumimoji="1" lang="en-US" altLang="ja-JP" sz="1050" dirty="0">
                <a:latin typeface="MS UI Gothic" panose="020B0600070205080204" pitchFamily="50" charset="-128"/>
                <a:ea typeface="MS UI Gothic" panose="020B0600070205080204" pitchFamily="50" charset="-128"/>
              </a:rPr>
              <a:t>Paxman Scalp Cooling </a:t>
            </a:r>
            <a:r>
              <a:rPr kumimoji="1" lang="ja-JP" altLang="en-US" sz="1050" dirty="0">
                <a:latin typeface="MS UI Gothic" panose="020B0600070205080204" pitchFamily="50" charset="-128"/>
                <a:ea typeface="MS UI Gothic" panose="020B0600070205080204" pitchFamily="50" charset="-128"/>
              </a:rPr>
              <a:t>システム </a:t>
            </a:r>
            <a:r>
              <a:rPr kumimoji="1" lang="en-US" altLang="ja-JP" sz="1050" dirty="0">
                <a:latin typeface="MS UI Gothic" panose="020B0600070205080204" pitchFamily="50" charset="-128"/>
                <a:ea typeface="MS UI Gothic" panose="020B0600070205080204" pitchFamily="50" charset="-128"/>
              </a:rPr>
              <a:t>PSCS </a:t>
            </a:r>
          </a:p>
          <a:p>
            <a:r>
              <a:rPr kumimoji="1" lang="ja-JP" altLang="en-US" sz="1050" dirty="0">
                <a:latin typeface="MS UI Gothic" panose="020B0600070205080204" pitchFamily="50" charset="-128"/>
                <a:ea typeface="MS UI Gothic" panose="020B0600070205080204" pitchFamily="50" charset="-128"/>
              </a:rPr>
              <a:t>クラス分類：</a:t>
            </a:r>
            <a:r>
              <a:rPr kumimoji="1" lang="en-US" altLang="ja-JP" sz="1050" dirty="0">
                <a:latin typeface="MS UI Gothic" panose="020B0600070205080204" pitchFamily="50" charset="-128"/>
                <a:ea typeface="MS UI Gothic" panose="020B0600070205080204" pitchFamily="50" charset="-128"/>
              </a:rPr>
              <a:t>Ⅱ</a:t>
            </a:r>
            <a:r>
              <a:rPr kumimoji="1" lang="ja-JP" altLang="en-US" sz="1050" dirty="0">
                <a:latin typeface="MS UI Gothic" panose="020B0600070205080204" pitchFamily="50" charset="-128"/>
                <a:ea typeface="MS UI Gothic" panose="020B0600070205080204" pitchFamily="50" charset="-128"/>
              </a:rPr>
              <a:t>（管理医療機器） </a:t>
            </a:r>
          </a:p>
          <a:p>
            <a:r>
              <a:rPr kumimoji="1" lang="ja-JP" altLang="en-US" sz="1050" dirty="0">
                <a:latin typeface="MS UI Gothic" panose="020B0600070205080204" pitchFamily="50" charset="-128"/>
                <a:ea typeface="MS UI Gothic" panose="020B0600070205080204" pitchFamily="50" charset="-128"/>
              </a:rPr>
              <a:t>一般的名称：冷却療法用器具及び装置 </a:t>
            </a:r>
          </a:p>
          <a:p>
            <a:r>
              <a:rPr kumimoji="1" lang="en-US" altLang="ja-JP" sz="1050" dirty="0">
                <a:latin typeface="MS UI Gothic" panose="020B0600070205080204" pitchFamily="50" charset="-128"/>
                <a:ea typeface="MS UI Gothic" panose="020B0600070205080204" pitchFamily="50" charset="-128"/>
              </a:rPr>
              <a:t>JMDN</a:t>
            </a:r>
            <a:r>
              <a:rPr kumimoji="1" lang="ja-JP" altLang="en-US" sz="1050" dirty="0">
                <a:latin typeface="MS UI Gothic" panose="020B0600070205080204" pitchFamily="50" charset="-128"/>
                <a:ea typeface="MS UI Gothic" panose="020B0600070205080204" pitchFamily="50" charset="-128"/>
              </a:rPr>
              <a:t>コード：</a:t>
            </a:r>
            <a:r>
              <a:rPr kumimoji="1" lang="en-US" altLang="ja-JP" sz="1050" dirty="0">
                <a:latin typeface="MS UI Gothic" panose="020B0600070205080204" pitchFamily="50" charset="-128"/>
                <a:ea typeface="MS UI Gothic" panose="020B0600070205080204" pitchFamily="50" charset="-128"/>
              </a:rPr>
              <a:t>36758000 </a:t>
            </a:r>
          </a:p>
          <a:p>
            <a:r>
              <a:rPr kumimoji="1" lang="ja-JP" altLang="en-US" sz="1050" dirty="0">
                <a:latin typeface="MS UI Gothic" panose="020B0600070205080204" pitchFamily="50" charset="-128"/>
                <a:ea typeface="MS UI Gothic" panose="020B0600070205080204" pitchFamily="50" charset="-128"/>
              </a:rPr>
              <a:t>医療機器承認番号：</a:t>
            </a:r>
            <a:r>
              <a:rPr kumimoji="1" lang="en-US" altLang="ja-JP" sz="1050" dirty="0">
                <a:latin typeface="MS UI Gothic" panose="020B0600070205080204" pitchFamily="50" charset="-128"/>
                <a:ea typeface="MS UI Gothic" panose="020B0600070205080204" pitchFamily="50" charset="-128"/>
              </a:rPr>
              <a:t>30300BZX00061000 </a:t>
            </a:r>
          </a:p>
        </p:txBody>
      </p:sp>
      <p:pic>
        <p:nvPicPr>
          <p:cNvPr id="11" name="図 10">
            <a:extLst>
              <a:ext uri="{FF2B5EF4-FFF2-40B4-BE49-F238E27FC236}">
                <a16:creationId xmlns:a16="http://schemas.microsoft.com/office/drawing/2014/main" id="{073F816A-F138-8CFE-8FBC-4F41936F6B2A}"/>
              </a:ext>
            </a:extLst>
          </p:cNvPr>
          <p:cNvPicPr>
            <a:picLocks noChangeAspect="1"/>
          </p:cNvPicPr>
          <p:nvPr/>
        </p:nvPicPr>
        <p:blipFill>
          <a:blip r:embed="rId5"/>
          <a:stretch>
            <a:fillRect/>
          </a:stretch>
        </p:blipFill>
        <p:spPr>
          <a:xfrm>
            <a:off x="1285702" y="2546210"/>
            <a:ext cx="4047779" cy="3923142"/>
          </a:xfrm>
          <a:prstGeom prst="rect">
            <a:avLst/>
          </a:prstGeom>
        </p:spPr>
      </p:pic>
      <p:sp>
        <p:nvSpPr>
          <p:cNvPr id="2" name="テキスト ボックス 1">
            <a:extLst>
              <a:ext uri="{FF2B5EF4-FFF2-40B4-BE49-F238E27FC236}">
                <a16:creationId xmlns:a16="http://schemas.microsoft.com/office/drawing/2014/main" id="{8DDA74C8-B242-6357-031F-4D1BEC855759}"/>
              </a:ext>
            </a:extLst>
          </p:cNvPr>
          <p:cNvSpPr txBox="1"/>
          <p:nvPr/>
        </p:nvSpPr>
        <p:spPr>
          <a:xfrm>
            <a:off x="2731326" y="6501803"/>
            <a:ext cx="1279796" cy="307777"/>
          </a:xfrm>
          <a:prstGeom prst="rect">
            <a:avLst/>
          </a:prstGeom>
          <a:noFill/>
        </p:spPr>
        <p:txBody>
          <a:bodyPr wrap="square" rtlCol="0">
            <a:spAutoFit/>
          </a:bodyPr>
          <a:lstStyle/>
          <a:p>
            <a:r>
              <a:rPr kumimoji="1" lang="en-US" altLang="ja-JP" sz="1400" dirty="0">
                <a:latin typeface="MS UI Gothic" panose="020B0600070205080204" pitchFamily="50" charset="-128"/>
                <a:ea typeface="MS UI Gothic" panose="020B0600070205080204" pitchFamily="50" charset="-128"/>
              </a:rPr>
              <a:t>OM-0042-B</a:t>
            </a:r>
          </a:p>
        </p:txBody>
      </p:sp>
    </p:spTree>
    <p:extLst>
      <p:ext uri="{BB962C8B-B14F-4D97-AF65-F5344CB8AC3E}">
        <p14:creationId xmlns:p14="http://schemas.microsoft.com/office/powerpoint/2010/main" val="3166620673"/>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57D3F0B-059A-4755-BAB0-F282D9F562C9}"/>
              </a:ext>
            </a:extLst>
          </p:cNvPr>
          <p:cNvSpPr txBox="1"/>
          <p:nvPr/>
        </p:nvSpPr>
        <p:spPr>
          <a:xfrm>
            <a:off x="780774" y="1322536"/>
            <a:ext cx="11254137" cy="6190605"/>
          </a:xfrm>
          <a:prstGeom prst="rect">
            <a:avLst/>
          </a:prstGeom>
          <a:noFill/>
        </p:spPr>
        <p:txBody>
          <a:bodyPr wrap="square" rtlCol="0">
            <a:spAutoFit/>
          </a:bodyPr>
          <a:lstStyle/>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どのようなヘアケア商品をつかえばいいでしょうか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理想的にはパラペンや色素、硫酸系化合物（サルフェート）、香料などの入っていないシャンプー・コンディショナーを</a:t>
            </a:r>
            <a:endParaRPr lang="en-US" altLang="ja-JP" b="1" dirty="0">
              <a:latin typeface="MS UI Gothic" panose="020B0600070205080204" pitchFamily="50" charset="-128"/>
              <a:ea typeface="MS UI Gothic" panose="020B0600070205080204" pitchFamily="50" charset="-128"/>
            </a:endParaRPr>
          </a:p>
          <a:p>
            <a:pPr indent="176213">
              <a:lnSpc>
                <a:spcPts val="3000"/>
              </a:lnSpc>
            </a:pPr>
            <a:r>
              <a:rPr lang="ja-JP" altLang="en-US" b="1" dirty="0">
                <a:latin typeface="MS UI Gothic" panose="020B0600070205080204" pitchFamily="50" charset="-128"/>
                <a:ea typeface="MS UI Gothic" panose="020B0600070205080204" pitchFamily="50" charset="-128"/>
              </a:rPr>
              <a:t>ご使用ください。メーカーは問いません。</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sz="1600" b="1" u="sng"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頭皮冷却中にパーマ・カール・カラーリングはできますか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頭皮冷却期間はお勧めしません。</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sz="1600" b="1" u="sng"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頭皮冷却期間中、髪をブラッシングしてもいいですか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はい。毎日髪をブラッシングすることは重要です。ブラッシングをしないと髪がもつれて、毛玉になってしまう可能性があります。</a:t>
            </a:r>
            <a:endParaRPr lang="en-US" altLang="ja-JP" b="1" dirty="0">
              <a:latin typeface="MS UI Gothic" panose="020B0600070205080204" pitchFamily="50" charset="-128"/>
              <a:ea typeface="MS UI Gothic" panose="020B0600070205080204" pitchFamily="50" charset="-128"/>
            </a:endParaRPr>
          </a:p>
          <a:p>
            <a:pPr>
              <a:lnSpc>
                <a:spcPts val="3000"/>
              </a:lnSpc>
            </a:pPr>
            <a:r>
              <a:rPr lang="ja-JP" altLang="en-US" b="1" dirty="0">
                <a:latin typeface="MS UI Gothic" panose="020B0600070205080204" pitchFamily="50" charset="-128"/>
                <a:ea typeface="MS UI Gothic" panose="020B0600070205080204" pitchFamily="50" charset="-128"/>
              </a:rPr>
              <a:t>　オイルなどを使用し、滑りを良くしてブラッシングしましょう。</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b="1" dirty="0">
              <a:latin typeface="MS UI Gothic" panose="020B0600070205080204" pitchFamily="50" charset="-128"/>
              <a:ea typeface="MS UI Gothic" panose="020B0600070205080204" pitchFamily="50" charset="-128"/>
            </a:endParaRPr>
          </a:p>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治療前に髪を切る必要がありますか？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必要でない限り、治療前に髪を切る必要はありませんが、短くしたり、毛量を減らすことにより、手入れが簡単になります。</a:t>
            </a:r>
            <a:endParaRPr lang="en-US" altLang="ja-JP" b="1" dirty="0">
              <a:latin typeface="MS UI Gothic" panose="020B0600070205080204" pitchFamily="50" charset="-128"/>
              <a:ea typeface="MS UI Gothic" panose="020B0600070205080204" pitchFamily="50" charset="-128"/>
            </a:endParaRPr>
          </a:p>
          <a:p>
            <a:pPr indent="176213">
              <a:lnSpc>
                <a:spcPts val="3000"/>
              </a:lnSpc>
            </a:pPr>
            <a:r>
              <a:rPr lang="ja-JP" altLang="en-US" b="1" dirty="0">
                <a:latin typeface="MS UI Gothic" panose="020B0600070205080204" pitchFamily="50" charset="-128"/>
                <a:ea typeface="MS UI Gothic" panose="020B0600070205080204" pitchFamily="50" charset="-128"/>
              </a:rPr>
              <a:t>髪を結んだり、エクステンションをしている場合は、取りはずしてください。</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b="1" dirty="0">
              <a:latin typeface="MS UI Gothic" panose="020B0600070205080204" pitchFamily="50" charset="-128"/>
              <a:ea typeface="MS UI Gothic" panose="020B0600070205080204" pitchFamily="50" charset="-128"/>
            </a:endParaRPr>
          </a:p>
        </p:txBody>
      </p:sp>
      <p:pic>
        <p:nvPicPr>
          <p:cNvPr id="8" name="図 7">
            <a:extLst>
              <a:ext uri="{FF2B5EF4-FFF2-40B4-BE49-F238E27FC236}">
                <a16:creationId xmlns:a16="http://schemas.microsoft.com/office/drawing/2014/main" id="{20549219-7BFD-45E2-A391-6767E6ECB1BD}"/>
              </a:ext>
            </a:extLst>
          </p:cNvPr>
          <p:cNvPicPr>
            <a:picLocks noChangeAspect="1"/>
          </p:cNvPicPr>
          <p:nvPr/>
        </p:nvPicPr>
        <p:blipFill>
          <a:blip r:embed="rId2"/>
          <a:stretch>
            <a:fillRect/>
          </a:stretch>
        </p:blipFill>
        <p:spPr>
          <a:xfrm>
            <a:off x="376077" y="307725"/>
            <a:ext cx="748434" cy="761120"/>
          </a:xfrm>
          <a:prstGeom prst="rect">
            <a:avLst/>
          </a:prstGeom>
        </p:spPr>
      </p:pic>
      <p:sp>
        <p:nvSpPr>
          <p:cNvPr id="9" name="テキスト ボックス 8">
            <a:extLst>
              <a:ext uri="{FF2B5EF4-FFF2-40B4-BE49-F238E27FC236}">
                <a16:creationId xmlns:a16="http://schemas.microsoft.com/office/drawing/2014/main" id="{247B4D3D-DA9E-46BA-8DCD-B5436CB70017}"/>
              </a:ext>
            </a:extLst>
          </p:cNvPr>
          <p:cNvSpPr txBox="1"/>
          <p:nvPr/>
        </p:nvSpPr>
        <p:spPr>
          <a:xfrm>
            <a:off x="1312769" y="272786"/>
            <a:ext cx="8705290" cy="830997"/>
          </a:xfrm>
          <a:prstGeom prst="rect">
            <a:avLst/>
          </a:prstGeom>
          <a:noFill/>
        </p:spPr>
        <p:txBody>
          <a:bodyPr wrap="square" rtlCol="0">
            <a:spAutoFit/>
          </a:bodyPr>
          <a:lstStyle/>
          <a:p>
            <a:r>
              <a:rPr lang="ja-JP" altLang="en-US" sz="2800" dirty="0">
                <a:latin typeface="MS UI Gothic" panose="020B0600070205080204" pitchFamily="50" charset="-128"/>
                <a:ea typeface="MS UI Gothic" panose="020B0600070205080204" pitchFamily="50" charset="-128"/>
              </a:rPr>
              <a:t>よくあるご質問（ヘアケアについて）</a:t>
            </a:r>
            <a:endParaRPr kumimoji="1" lang="en-US" altLang="ja-JP" sz="2800" dirty="0">
              <a:latin typeface="MS UI Gothic" panose="020B0600070205080204" pitchFamily="50" charset="-128"/>
              <a:ea typeface="MS UI Gothic" panose="020B0600070205080204" pitchFamily="50" charset="-128"/>
            </a:endParaRPr>
          </a:p>
          <a:p>
            <a:endParaRPr kumimoji="1" lang="ja-JP" altLang="en-US" sz="2000" dirty="0">
              <a:latin typeface="MS UI Gothic" panose="020B0600070205080204" pitchFamily="50" charset="-128"/>
              <a:ea typeface="MS UI Gothic" panose="020B0600070205080204" pitchFamily="50" charset="-128"/>
            </a:endParaRPr>
          </a:p>
        </p:txBody>
      </p:sp>
    </p:spTree>
    <p:extLst>
      <p:ext uri="{BB962C8B-B14F-4D97-AF65-F5344CB8AC3E}">
        <p14:creationId xmlns:p14="http://schemas.microsoft.com/office/powerpoint/2010/main" val="1272181211"/>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57D3F0B-059A-4755-BAB0-F282D9F562C9}"/>
              </a:ext>
            </a:extLst>
          </p:cNvPr>
          <p:cNvSpPr txBox="1"/>
          <p:nvPr/>
        </p:nvSpPr>
        <p:spPr>
          <a:xfrm>
            <a:off x="750294" y="1322536"/>
            <a:ext cx="11254137" cy="5421164"/>
          </a:xfrm>
          <a:prstGeom prst="rect">
            <a:avLst/>
          </a:prstGeom>
          <a:noFill/>
        </p:spPr>
        <p:txBody>
          <a:bodyPr wrap="square" rtlCol="0">
            <a:spAutoFit/>
          </a:bodyPr>
          <a:lstStyle/>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洗髪の時に気を付けることはありますか？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髪を頭の上で重ねて円を描くようにゴシゴシ洗うことは避けてください。</a:t>
            </a:r>
            <a:endParaRPr lang="en-US" altLang="ja-JP" b="1" dirty="0">
              <a:latin typeface="MS UI Gothic" panose="020B0600070205080204" pitchFamily="50" charset="-128"/>
              <a:ea typeface="MS UI Gothic" panose="020B0600070205080204" pitchFamily="50" charset="-128"/>
            </a:endParaRPr>
          </a:p>
          <a:p>
            <a:pPr marL="176213">
              <a:lnSpc>
                <a:spcPts val="3000"/>
              </a:lnSpc>
            </a:pPr>
            <a:r>
              <a:rPr lang="ja-JP" altLang="en-US" b="1" dirty="0">
                <a:latin typeface="MS UI Gothic" panose="020B0600070205080204" pitchFamily="50" charset="-128"/>
                <a:ea typeface="MS UI Gothic" panose="020B0600070205080204" pitchFamily="50" charset="-128"/>
              </a:rPr>
              <a:t>シャンプーに水を混ぜて、指を髪に通して優しく洗ってください。頭皮を引っ張らないように気を付けましょう。</a:t>
            </a:r>
            <a:endParaRPr lang="en-US" altLang="ja-JP" b="1" dirty="0">
              <a:latin typeface="MS UI Gothic" panose="020B0600070205080204" pitchFamily="50" charset="-128"/>
              <a:ea typeface="MS UI Gothic" panose="020B0600070205080204" pitchFamily="50" charset="-128"/>
            </a:endParaRPr>
          </a:p>
          <a:p>
            <a:pPr marL="176213">
              <a:lnSpc>
                <a:spcPts val="3000"/>
              </a:lnSpc>
            </a:pPr>
            <a:r>
              <a:rPr lang="ja-JP" altLang="en-US" b="1" dirty="0">
                <a:latin typeface="MS UI Gothic" panose="020B0600070205080204" pitchFamily="50" charset="-128"/>
                <a:ea typeface="MS UI Gothic" panose="020B0600070205080204" pitchFamily="50" charset="-128"/>
              </a:rPr>
              <a:t>また多めのコンディショナーを使って、乾燥を防ぎましょう。</a:t>
            </a:r>
            <a:endParaRPr lang="en-US" altLang="ja-JP" b="1" dirty="0">
              <a:latin typeface="MS UI Gothic" panose="020B0600070205080204" pitchFamily="50" charset="-128"/>
              <a:ea typeface="MS UI Gothic" panose="020B0600070205080204" pitchFamily="50" charset="-128"/>
            </a:endParaRPr>
          </a:p>
          <a:p>
            <a:pPr marL="176213">
              <a:lnSpc>
                <a:spcPts val="3000"/>
              </a:lnSpc>
            </a:pPr>
            <a:r>
              <a:rPr lang="ja-JP" altLang="en-US" b="1" dirty="0">
                <a:latin typeface="MS UI Gothic" panose="020B0600070205080204" pitchFamily="50" charset="-128"/>
                <a:ea typeface="MS UI Gothic" panose="020B0600070205080204" pitchFamily="50" charset="-128"/>
              </a:rPr>
              <a:t>洗髪後は濡れたまま、幅の広い櫛か指で優しく髪をブラッシングしてください。髪のもつれを防ぎます。</a:t>
            </a:r>
            <a:endParaRPr lang="en-US" altLang="ja-JP" b="1" dirty="0">
              <a:latin typeface="MS UI Gothic" panose="020B0600070205080204" pitchFamily="50" charset="-128"/>
              <a:ea typeface="MS UI Gothic" panose="020B0600070205080204" pitchFamily="50" charset="-128"/>
            </a:endParaRPr>
          </a:p>
          <a:p>
            <a:pPr marL="176213">
              <a:lnSpc>
                <a:spcPts val="3000"/>
              </a:lnSpc>
            </a:pPr>
            <a:r>
              <a:rPr lang="ja-JP" altLang="en-US" b="1" dirty="0">
                <a:latin typeface="MS UI Gothic" panose="020B0600070205080204" pitchFamily="50" charset="-128"/>
                <a:ea typeface="MS UI Gothic" panose="020B0600070205080204" pitchFamily="50" charset="-128"/>
              </a:rPr>
              <a:t>そのまま髪を頭の上に置いたりすることは避けましょう。</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b="1" dirty="0">
              <a:latin typeface="MS UI Gothic" panose="020B0600070205080204" pitchFamily="50" charset="-128"/>
              <a:ea typeface="MS UI Gothic" panose="020B0600070205080204" pitchFamily="50" charset="-128"/>
            </a:endParaRPr>
          </a:p>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頭皮冷却期間中、髪をまとめてもいいですか？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ポニーテールなどは髪の根元に負荷がかかり、髪の保持に悪影響を与えることがあります。</a:t>
            </a:r>
            <a:endParaRPr lang="en-US" altLang="ja-JP" b="1" dirty="0">
              <a:latin typeface="MS UI Gothic" panose="020B0600070205080204" pitchFamily="50" charset="-128"/>
              <a:ea typeface="MS UI Gothic" panose="020B0600070205080204" pitchFamily="50" charset="-128"/>
            </a:endParaRPr>
          </a:p>
          <a:p>
            <a:pPr indent="176213">
              <a:lnSpc>
                <a:spcPts val="3000"/>
              </a:lnSpc>
            </a:pPr>
            <a:r>
              <a:rPr lang="ja-JP" altLang="en-US" b="1" dirty="0">
                <a:latin typeface="MS UI Gothic" panose="020B0600070205080204" pitchFamily="50" charset="-128"/>
                <a:ea typeface="MS UI Gothic" panose="020B0600070205080204" pitchFamily="50" charset="-128"/>
              </a:rPr>
              <a:t>髪の根元に張力や摩擦がかからないようにしてください。</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b="1" dirty="0">
              <a:latin typeface="MS UI Gothic" panose="020B0600070205080204" pitchFamily="50" charset="-128"/>
              <a:ea typeface="MS UI Gothic" panose="020B0600070205080204" pitchFamily="50" charset="-128"/>
            </a:endParaRPr>
          </a:p>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寝るときに髪を守る工夫はありますか？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例えばなるべく滑りのいい（シルクなど）枕カバーやキャップを使用することで、髪のもつれを防ぐことができます。</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b="1" dirty="0">
              <a:latin typeface="MS UI Gothic" panose="020B0600070205080204" pitchFamily="50" charset="-128"/>
              <a:ea typeface="MS UI Gothic" panose="020B0600070205080204" pitchFamily="50" charset="-128"/>
            </a:endParaRPr>
          </a:p>
        </p:txBody>
      </p:sp>
      <p:pic>
        <p:nvPicPr>
          <p:cNvPr id="8" name="図 7">
            <a:extLst>
              <a:ext uri="{FF2B5EF4-FFF2-40B4-BE49-F238E27FC236}">
                <a16:creationId xmlns:a16="http://schemas.microsoft.com/office/drawing/2014/main" id="{20549219-7BFD-45E2-A391-6767E6ECB1BD}"/>
              </a:ext>
            </a:extLst>
          </p:cNvPr>
          <p:cNvPicPr>
            <a:picLocks noChangeAspect="1"/>
          </p:cNvPicPr>
          <p:nvPr/>
        </p:nvPicPr>
        <p:blipFill>
          <a:blip r:embed="rId2"/>
          <a:stretch>
            <a:fillRect/>
          </a:stretch>
        </p:blipFill>
        <p:spPr>
          <a:xfrm>
            <a:off x="376077" y="307725"/>
            <a:ext cx="748434" cy="761120"/>
          </a:xfrm>
          <a:prstGeom prst="rect">
            <a:avLst/>
          </a:prstGeom>
        </p:spPr>
      </p:pic>
      <p:sp>
        <p:nvSpPr>
          <p:cNvPr id="9" name="テキスト ボックス 8">
            <a:extLst>
              <a:ext uri="{FF2B5EF4-FFF2-40B4-BE49-F238E27FC236}">
                <a16:creationId xmlns:a16="http://schemas.microsoft.com/office/drawing/2014/main" id="{247B4D3D-DA9E-46BA-8DCD-B5436CB70017}"/>
              </a:ext>
            </a:extLst>
          </p:cNvPr>
          <p:cNvSpPr txBox="1"/>
          <p:nvPr/>
        </p:nvSpPr>
        <p:spPr>
          <a:xfrm>
            <a:off x="1312769" y="272786"/>
            <a:ext cx="8705290" cy="830997"/>
          </a:xfrm>
          <a:prstGeom prst="rect">
            <a:avLst/>
          </a:prstGeom>
          <a:noFill/>
        </p:spPr>
        <p:txBody>
          <a:bodyPr wrap="square" rtlCol="0">
            <a:spAutoFit/>
          </a:bodyPr>
          <a:lstStyle/>
          <a:p>
            <a:r>
              <a:rPr lang="ja-JP" altLang="en-US" sz="2800" dirty="0">
                <a:latin typeface="MS UI Gothic" panose="020B0600070205080204" pitchFamily="50" charset="-128"/>
                <a:ea typeface="MS UI Gothic" panose="020B0600070205080204" pitchFamily="50" charset="-128"/>
              </a:rPr>
              <a:t>よくあるご質問（ヘアケアについて）</a:t>
            </a:r>
            <a:endParaRPr kumimoji="1" lang="en-US" altLang="ja-JP" sz="2800" dirty="0">
              <a:latin typeface="MS UI Gothic" panose="020B0600070205080204" pitchFamily="50" charset="-128"/>
              <a:ea typeface="MS UI Gothic" panose="020B0600070205080204" pitchFamily="50" charset="-128"/>
            </a:endParaRPr>
          </a:p>
          <a:p>
            <a:endParaRPr kumimoji="1" lang="ja-JP" altLang="en-US" sz="2000" dirty="0">
              <a:latin typeface="MS UI Gothic" panose="020B0600070205080204" pitchFamily="50" charset="-128"/>
              <a:ea typeface="MS UI Gothic" panose="020B0600070205080204" pitchFamily="50" charset="-128"/>
            </a:endParaRPr>
          </a:p>
        </p:txBody>
      </p:sp>
    </p:spTree>
    <p:extLst>
      <p:ext uri="{BB962C8B-B14F-4D97-AF65-F5344CB8AC3E}">
        <p14:creationId xmlns:p14="http://schemas.microsoft.com/office/powerpoint/2010/main" val="1276094774"/>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57D3F0B-059A-4755-BAB0-F282D9F562C9}"/>
              </a:ext>
            </a:extLst>
          </p:cNvPr>
          <p:cNvSpPr txBox="1"/>
          <p:nvPr/>
        </p:nvSpPr>
        <p:spPr>
          <a:xfrm>
            <a:off x="750294" y="1322536"/>
            <a:ext cx="11254137" cy="3882281"/>
          </a:xfrm>
          <a:prstGeom prst="rect">
            <a:avLst/>
          </a:prstGeom>
          <a:noFill/>
        </p:spPr>
        <p:txBody>
          <a:bodyPr wrap="square" rtlCol="0">
            <a:spAutoFit/>
          </a:bodyPr>
          <a:lstStyle/>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化学療法が終了したらすぐに髪は元通りになりますか？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個人差がありますので、元通りになるとは限りません。</a:t>
            </a:r>
            <a:endParaRPr lang="en-US" altLang="ja-JP" b="1" dirty="0">
              <a:latin typeface="MS UI Gothic" panose="020B0600070205080204" pitchFamily="50" charset="-128"/>
              <a:ea typeface="MS UI Gothic" panose="020B0600070205080204" pitchFamily="50" charset="-128"/>
            </a:endParaRPr>
          </a:p>
          <a:p>
            <a:pPr defTabSz="179388">
              <a:lnSpc>
                <a:spcPts val="3000"/>
              </a:lnSpc>
            </a:pPr>
            <a:r>
              <a:rPr lang="en-US" altLang="ja-JP" b="1" dirty="0">
                <a:latin typeface="MS UI Gothic" panose="020B0600070205080204" pitchFamily="50" charset="-128"/>
                <a:ea typeface="MS UI Gothic" panose="020B0600070205080204" pitchFamily="50" charset="-128"/>
              </a:rPr>
              <a:t>	</a:t>
            </a:r>
            <a:r>
              <a:rPr lang="ja-JP" altLang="en-US" b="1" dirty="0">
                <a:latin typeface="MS UI Gothic" panose="020B0600070205080204" pitchFamily="50" charset="-128"/>
                <a:ea typeface="MS UI Gothic" panose="020B0600070205080204" pitchFamily="50" charset="-128"/>
              </a:rPr>
              <a:t>化学療法終了後も薬剤が体外に放出されるまでは脱毛が続く可能性があります。</a:t>
            </a:r>
            <a:endParaRPr lang="en-US" altLang="ja-JP" b="1" dirty="0">
              <a:latin typeface="MS UI Gothic" panose="020B0600070205080204" pitchFamily="50" charset="-128"/>
              <a:ea typeface="MS UI Gothic" panose="020B0600070205080204" pitchFamily="50" charset="-128"/>
            </a:endParaRPr>
          </a:p>
          <a:p>
            <a:pPr marL="342900" indent="-342900">
              <a:lnSpc>
                <a:spcPts val="3000"/>
              </a:lnSpc>
              <a:buAutoNum type="alphaUcPeriod"/>
            </a:pPr>
            <a:endParaRPr lang="en-US" altLang="ja-JP" b="1" dirty="0">
              <a:latin typeface="MS UI Gothic" panose="020B0600070205080204" pitchFamily="50" charset="-128"/>
              <a:ea typeface="MS UI Gothic" panose="020B0600070205080204" pitchFamily="50" charset="-128"/>
            </a:endParaRPr>
          </a:p>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化学療法が終了したらすぐにパーマ・カール・カラーリングはできますか</a:t>
            </a:r>
            <a:endParaRPr lang="en-US" altLang="ja-JP" b="1" dirty="0">
              <a:solidFill>
                <a:srgbClr val="FF0000"/>
              </a:solidFill>
              <a:latin typeface="MS UI Gothic" panose="020B0600070205080204" pitchFamily="50" charset="-128"/>
              <a:ea typeface="MS UI Gothic" panose="020B0600070205080204" pitchFamily="50" charset="-128"/>
            </a:endParaRPr>
          </a:p>
          <a:p>
            <a:pPr marL="176213" indent="-176213">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頭皮はとても敏感になっています。終了後１か月程度は頭皮冷却中と同じケアを続けてください。</a:t>
            </a:r>
            <a:endParaRPr lang="en-US" altLang="ja-JP" b="1" dirty="0">
              <a:latin typeface="MS UI Gothic" panose="020B0600070205080204" pitchFamily="50" charset="-128"/>
              <a:ea typeface="MS UI Gothic" panose="020B0600070205080204" pitchFamily="50" charset="-128"/>
            </a:endParaRPr>
          </a:p>
          <a:p>
            <a:pPr marL="176213">
              <a:lnSpc>
                <a:spcPts val="3000"/>
              </a:lnSpc>
            </a:pPr>
            <a:r>
              <a:rPr lang="ja-JP" altLang="en-US" b="1" dirty="0">
                <a:latin typeface="MS UI Gothic" panose="020B0600070205080204" pitchFamily="50" charset="-128"/>
                <a:ea typeface="MS UI Gothic" panose="020B0600070205080204" pitchFamily="50" charset="-128"/>
              </a:rPr>
              <a:t>また髪はとても乾燥しています。数か月様子を見て、美容師に髪の状態を相談することをお勧めします。カラーリングをする際は必ずパッチテストを受けてください。</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sz="1600" b="1" u="sng" dirty="0">
              <a:solidFill>
                <a:srgbClr val="FF0000"/>
              </a:solidFill>
              <a:latin typeface="MS UI Gothic" panose="020B0600070205080204" pitchFamily="50" charset="-128"/>
              <a:ea typeface="MS UI Gothic" panose="020B0600070205080204" pitchFamily="50" charset="-128"/>
            </a:endParaRPr>
          </a:p>
          <a:p>
            <a:pPr>
              <a:lnSpc>
                <a:spcPts val="3000"/>
              </a:lnSpc>
            </a:pPr>
            <a:endParaRPr lang="en-US" altLang="ja-JP" b="1" dirty="0">
              <a:latin typeface="MS UI Gothic" panose="020B0600070205080204" pitchFamily="50" charset="-128"/>
              <a:ea typeface="MS UI Gothic" panose="020B0600070205080204" pitchFamily="50" charset="-128"/>
            </a:endParaRPr>
          </a:p>
        </p:txBody>
      </p:sp>
      <p:pic>
        <p:nvPicPr>
          <p:cNvPr id="8" name="図 7">
            <a:extLst>
              <a:ext uri="{FF2B5EF4-FFF2-40B4-BE49-F238E27FC236}">
                <a16:creationId xmlns:a16="http://schemas.microsoft.com/office/drawing/2014/main" id="{20549219-7BFD-45E2-A391-6767E6ECB1BD}"/>
              </a:ext>
            </a:extLst>
          </p:cNvPr>
          <p:cNvPicPr>
            <a:picLocks noChangeAspect="1"/>
          </p:cNvPicPr>
          <p:nvPr/>
        </p:nvPicPr>
        <p:blipFill>
          <a:blip r:embed="rId2"/>
          <a:stretch>
            <a:fillRect/>
          </a:stretch>
        </p:blipFill>
        <p:spPr>
          <a:xfrm>
            <a:off x="376077" y="307725"/>
            <a:ext cx="748434" cy="761120"/>
          </a:xfrm>
          <a:prstGeom prst="rect">
            <a:avLst/>
          </a:prstGeom>
        </p:spPr>
      </p:pic>
      <p:sp>
        <p:nvSpPr>
          <p:cNvPr id="9" name="テキスト ボックス 8">
            <a:extLst>
              <a:ext uri="{FF2B5EF4-FFF2-40B4-BE49-F238E27FC236}">
                <a16:creationId xmlns:a16="http://schemas.microsoft.com/office/drawing/2014/main" id="{247B4D3D-DA9E-46BA-8DCD-B5436CB70017}"/>
              </a:ext>
            </a:extLst>
          </p:cNvPr>
          <p:cNvSpPr txBox="1"/>
          <p:nvPr/>
        </p:nvSpPr>
        <p:spPr>
          <a:xfrm>
            <a:off x="1312769" y="272786"/>
            <a:ext cx="8705290" cy="830997"/>
          </a:xfrm>
          <a:prstGeom prst="rect">
            <a:avLst/>
          </a:prstGeom>
          <a:noFill/>
        </p:spPr>
        <p:txBody>
          <a:bodyPr wrap="square" rtlCol="0">
            <a:spAutoFit/>
          </a:bodyPr>
          <a:lstStyle/>
          <a:p>
            <a:r>
              <a:rPr lang="ja-JP" altLang="en-US" sz="2800" dirty="0">
                <a:latin typeface="MS UI Gothic" panose="020B0600070205080204" pitchFamily="50" charset="-128"/>
                <a:ea typeface="MS UI Gothic" panose="020B0600070205080204" pitchFamily="50" charset="-128"/>
              </a:rPr>
              <a:t>よくあるご質問（頭皮冷却期間終了後）</a:t>
            </a:r>
            <a:endParaRPr kumimoji="1" lang="en-US" altLang="ja-JP" sz="2800" dirty="0">
              <a:latin typeface="MS UI Gothic" panose="020B0600070205080204" pitchFamily="50" charset="-128"/>
              <a:ea typeface="MS UI Gothic" panose="020B0600070205080204" pitchFamily="50" charset="-128"/>
            </a:endParaRPr>
          </a:p>
          <a:p>
            <a:endParaRPr kumimoji="1" lang="ja-JP" altLang="en-US" sz="2000" dirty="0">
              <a:latin typeface="MS UI Gothic" panose="020B0600070205080204" pitchFamily="50" charset="-128"/>
              <a:ea typeface="MS UI Gothic" panose="020B0600070205080204" pitchFamily="50" charset="-128"/>
            </a:endParaRPr>
          </a:p>
        </p:txBody>
      </p:sp>
    </p:spTree>
    <p:extLst>
      <p:ext uri="{BB962C8B-B14F-4D97-AF65-F5344CB8AC3E}">
        <p14:creationId xmlns:p14="http://schemas.microsoft.com/office/powerpoint/2010/main" val="3873401473"/>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DC71111-076A-46E8-99FF-99F1107A848B}"/>
              </a:ext>
            </a:extLst>
          </p:cNvPr>
          <p:cNvSpPr txBox="1"/>
          <p:nvPr/>
        </p:nvSpPr>
        <p:spPr>
          <a:xfrm>
            <a:off x="376077" y="2017378"/>
            <a:ext cx="11559654" cy="4247317"/>
          </a:xfrm>
          <a:prstGeom prst="rect">
            <a:avLst/>
          </a:prstGeom>
          <a:noFill/>
        </p:spPr>
        <p:txBody>
          <a:bodyPr wrap="square" rtlCol="0">
            <a:spAutoFit/>
          </a:bodyPr>
          <a:lstStyle/>
          <a:p>
            <a:r>
              <a:rPr kumimoji="1" lang="ja-JP" altLang="en-US" dirty="0">
                <a:latin typeface="MS UI Gothic" panose="020B0600070205080204" pitchFamily="50" charset="-128"/>
                <a:ea typeface="MS UI Gothic" panose="020B0600070205080204" pitchFamily="50" charset="-128"/>
              </a:rPr>
              <a:t>洗浄方法</a:t>
            </a:r>
            <a:endParaRPr kumimoji="1" lang="en-US" altLang="ja-JP" dirty="0">
              <a:latin typeface="MS UI Gothic" panose="020B0600070205080204" pitchFamily="50" charset="-128"/>
              <a:ea typeface="MS UI Gothic" panose="020B0600070205080204" pitchFamily="50" charset="-128"/>
            </a:endParaRPr>
          </a:p>
          <a:p>
            <a:endParaRPr kumimoji="1"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kumimoji="1" lang="ja-JP" altLang="en-US" dirty="0">
                <a:latin typeface="MS UI Gothic" panose="020B0600070205080204" pitchFamily="50" charset="-128"/>
                <a:ea typeface="MS UI Gothic" panose="020B0600070205080204" pitchFamily="50" charset="-128"/>
              </a:rPr>
              <a:t>キャップをカバーから取り外し、キャップの内外を中性洗剤を使用して</a:t>
            </a:r>
            <a:r>
              <a:rPr kumimoji="1" lang="ja-JP" altLang="en-US" dirty="0">
                <a:solidFill>
                  <a:srgbClr val="FF0000"/>
                </a:solidFill>
                <a:latin typeface="MS UI Gothic" panose="020B0600070205080204" pitchFamily="50" charset="-128"/>
                <a:ea typeface="MS UI Gothic" panose="020B0600070205080204" pitchFamily="50" charset="-128"/>
              </a:rPr>
              <a:t>温水（</a:t>
            </a:r>
            <a:r>
              <a:rPr kumimoji="1" lang="en-US" altLang="ja-JP" dirty="0">
                <a:solidFill>
                  <a:srgbClr val="FF0000"/>
                </a:solidFill>
                <a:latin typeface="MS UI Gothic" panose="020B0600070205080204" pitchFamily="50" charset="-128"/>
                <a:ea typeface="MS UI Gothic" panose="020B0600070205080204" pitchFamily="50" charset="-128"/>
              </a:rPr>
              <a:t>37</a:t>
            </a:r>
            <a:r>
              <a:rPr kumimoji="1" lang="ja-JP" altLang="en-US" dirty="0">
                <a:solidFill>
                  <a:srgbClr val="FF0000"/>
                </a:solidFill>
                <a:latin typeface="MS UI Gothic" panose="020B0600070205080204" pitchFamily="50" charset="-128"/>
                <a:ea typeface="MS UI Gothic" panose="020B0600070205080204" pitchFamily="50" charset="-128"/>
              </a:rPr>
              <a:t>℃～</a:t>
            </a:r>
            <a:r>
              <a:rPr kumimoji="1" lang="en-US" altLang="ja-JP" dirty="0">
                <a:solidFill>
                  <a:srgbClr val="FF0000"/>
                </a:solidFill>
                <a:latin typeface="MS UI Gothic" panose="020B0600070205080204" pitchFamily="50" charset="-128"/>
                <a:ea typeface="MS UI Gothic" panose="020B0600070205080204" pitchFamily="50" charset="-128"/>
              </a:rPr>
              <a:t>43</a:t>
            </a:r>
            <a:r>
              <a:rPr kumimoji="1" lang="ja-JP" altLang="en-US" dirty="0">
                <a:solidFill>
                  <a:srgbClr val="FF0000"/>
                </a:solidFill>
                <a:latin typeface="MS UI Gothic" panose="020B0600070205080204" pitchFamily="50" charset="-128"/>
                <a:ea typeface="MS UI Gothic" panose="020B0600070205080204" pitchFamily="50" charset="-128"/>
              </a:rPr>
              <a:t>℃）で洗浄</a:t>
            </a:r>
            <a:r>
              <a:rPr kumimoji="1" lang="ja-JP" altLang="en-US" dirty="0">
                <a:latin typeface="MS UI Gothic" panose="020B0600070205080204" pitchFamily="50" charset="-128"/>
                <a:ea typeface="MS UI Gothic" panose="020B0600070205080204" pitchFamily="50" charset="-128"/>
              </a:rPr>
              <a:t>します。</a:t>
            </a:r>
            <a:endParaRPr kumimoji="1"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キャップを水道水ですすぎ、洗剤を洗い流します。</a:t>
            </a: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糸くずの出ない布で清拭し、乾燥させます。</a:t>
            </a:r>
          </a:p>
          <a:p>
            <a:pPr marL="342900" indent="-342900">
              <a:buFont typeface="Wingdings" panose="05000000000000000000" pitchFamily="2" charset="2"/>
              <a:buChar char="p"/>
            </a:pPr>
            <a:r>
              <a:rPr lang="en-US" altLang="ja-JP" dirty="0">
                <a:latin typeface="MS UI Gothic" panose="020B0600070205080204" pitchFamily="50" charset="-128"/>
                <a:ea typeface="MS UI Gothic" panose="020B0600070205080204" pitchFamily="50" charset="-128"/>
              </a:rPr>
              <a:t>70%</a:t>
            </a:r>
            <a:r>
              <a:rPr lang="ja-JP" altLang="en-US" dirty="0">
                <a:latin typeface="MS UI Gothic" panose="020B0600070205080204" pitchFamily="50" charset="-128"/>
                <a:ea typeface="MS UI Gothic" panose="020B0600070205080204" pitchFamily="50" charset="-128"/>
              </a:rPr>
              <a:t>のイソプロピルアルコールで湿らせた布で、キャップの表面全体を拭き、自然乾燥させます。</a:t>
            </a:r>
            <a:endParaRPr lang="en-US" altLang="ja-JP" dirty="0">
              <a:latin typeface="MS UI Gothic" panose="020B0600070205080204" pitchFamily="50" charset="-128"/>
              <a:ea typeface="MS UI Gothic" panose="020B0600070205080204" pitchFamily="50" charset="-128"/>
            </a:endParaRPr>
          </a:p>
          <a:p>
            <a:endParaRPr lang="en-US" altLang="ja-JP" dirty="0">
              <a:latin typeface="MS UI Gothic" panose="020B0600070205080204" pitchFamily="50" charset="-128"/>
              <a:ea typeface="MS UI Gothic" panose="020B0600070205080204" pitchFamily="50" charset="-128"/>
            </a:endParaRPr>
          </a:p>
          <a:p>
            <a:endParaRPr lang="en-US" altLang="ja-JP" dirty="0">
              <a:latin typeface="MS UI Gothic" panose="020B0600070205080204" pitchFamily="50" charset="-128"/>
              <a:ea typeface="MS UI Gothic" panose="020B0600070205080204" pitchFamily="50" charset="-128"/>
            </a:endParaRPr>
          </a:p>
          <a:p>
            <a:r>
              <a:rPr lang="ja-JP" altLang="en-US" dirty="0">
                <a:latin typeface="MS UI Gothic" panose="020B0600070205080204" pitchFamily="50" charset="-128"/>
                <a:ea typeface="MS UI Gothic" panose="020B0600070205080204" pitchFamily="50" charset="-128"/>
              </a:rPr>
              <a:t>消毒方法</a:t>
            </a:r>
            <a:endParaRPr lang="en-US" altLang="ja-JP" dirty="0">
              <a:latin typeface="MS UI Gothic" panose="020B0600070205080204" pitchFamily="50" charset="-128"/>
              <a:ea typeface="MS UI Gothic" panose="020B0600070205080204" pitchFamily="50" charset="-128"/>
            </a:endParaRPr>
          </a:p>
          <a:p>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新たに調製した</a:t>
            </a:r>
            <a:r>
              <a:rPr lang="en-US" altLang="ja-JP" dirty="0">
                <a:latin typeface="MS UI Gothic" panose="020B0600070205080204" pitchFamily="50" charset="-128"/>
                <a:ea typeface="MS UI Gothic" panose="020B0600070205080204" pitchFamily="50" charset="-128"/>
              </a:rPr>
              <a:t>0.1%</a:t>
            </a:r>
            <a:r>
              <a:rPr lang="ja-JP" altLang="en-US" dirty="0">
                <a:latin typeface="MS UI Gothic" panose="020B0600070205080204" pitchFamily="50" charset="-128"/>
                <a:ea typeface="MS UI Gothic" panose="020B0600070205080204" pitchFamily="50" charset="-128"/>
              </a:rPr>
              <a:t>～</a:t>
            </a:r>
            <a:r>
              <a:rPr lang="en-US" altLang="ja-JP" dirty="0">
                <a:latin typeface="MS UI Gothic" panose="020B0600070205080204" pitchFamily="50" charset="-128"/>
                <a:ea typeface="MS UI Gothic" panose="020B0600070205080204" pitchFamily="50" charset="-128"/>
              </a:rPr>
              <a:t>0.5% </a:t>
            </a:r>
            <a:r>
              <a:rPr lang="ja-JP" altLang="en-US" dirty="0">
                <a:latin typeface="MS UI Gothic" panose="020B0600070205080204" pitchFamily="50" charset="-128"/>
                <a:ea typeface="MS UI Gothic" panose="020B0600070205080204" pitchFamily="50" charset="-128"/>
              </a:rPr>
              <a:t>次亜塩素酸ナトリウム水溶液を浸した布にて キャップ全体を拭きます。</a:t>
            </a: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キャップを自然乾燥させます。</a:t>
            </a: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キャップとキャップカバー（顎ストラップを含む）の外側及び内側を 消毒用ワイプで拭きます。</a:t>
            </a: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キャップを自然乾燥させます。</a:t>
            </a: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キャップカバーが汚れた場合、キャップカバーは、中性洗剤を使用し、</a:t>
            </a:r>
            <a:r>
              <a:rPr lang="en-US" altLang="ja-JP" dirty="0">
                <a:latin typeface="MS UI Gothic" panose="020B0600070205080204" pitchFamily="50" charset="-128"/>
                <a:ea typeface="MS UI Gothic" panose="020B0600070205080204" pitchFamily="50" charset="-128"/>
              </a:rPr>
              <a:t>40℃</a:t>
            </a:r>
            <a:r>
              <a:rPr lang="ja-JP" altLang="en-US" dirty="0">
                <a:latin typeface="MS UI Gothic" panose="020B0600070205080204" pitchFamily="50" charset="-128"/>
                <a:ea typeface="MS UI Gothic" panose="020B0600070205080204" pitchFamily="50" charset="-128"/>
              </a:rPr>
              <a:t>以下の温水で手又は洗濯機にて洗浄します。</a:t>
            </a:r>
            <a:endParaRPr kumimoji="1" lang="ja-JP" altLang="en-US" sz="2000" dirty="0"/>
          </a:p>
        </p:txBody>
      </p:sp>
      <p:pic>
        <p:nvPicPr>
          <p:cNvPr id="11" name="図 10">
            <a:extLst>
              <a:ext uri="{FF2B5EF4-FFF2-40B4-BE49-F238E27FC236}">
                <a16:creationId xmlns:a16="http://schemas.microsoft.com/office/drawing/2014/main" id="{66D165E1-A294-40B1-B357-45FA079A16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6197" y="3197471"/>
            <a:ext cx="844880" cy="1022467"/>
          </a:xfrm>
          <a:prstGeom prst="rect">
            <a:avLst/>
          </a:prstGeom>
        </p:spPr>
      </p:pic>
      <p:pic>
        <p:nvPicPr>
          <p:cNvPr id="13" name="図 12">
            <a:extLst>
              <a:ext uri="{FF2B5EF4-FFF2-40B4-BE49-F238E27FC236}">
                <a16:creationId xmlns:a16="http://schemas.microsoft.com/office/drawing/2014/main" id="{88C118D3-87E3-40AE-8553-6DCE9F7F7A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1077" y="3107600"/>
            <a:ext cx="1239386" cy="1239386"/>
          </a:xfrm>
          <a:prstGeom prst="rect">
            <a:avLst/>
          </a:prstGeom>
        </p:spPr>
      </p:pic>
      <p:sp>
        <p:nvSpPr>
          <p:cNvPr id="14" name="テキスト ボックス 13">
            <a:extLst>
              <a:ext uri="{FF2B5EF4-FFF2-40B4-BE49-F238E27FC236}">
                <a16:creationId xmlns:a16="http://schemas.microsoft.com/office/drawing/2014/main" id="{D582AF12-C491-49BC-AA32-D7D36C732102}"/>
              </a:ext>
            </a:extLst>
          </p:cNvPr>
          <p:cNvSpPr txBox="1"/>
          <p:nvPr/>
        </p:nvSpPr>
        <p:spPr>
          <a:xfrm>
            <a:off x="9844916" y="4436857"/>
            <a:ext cx="2309652" cy="276999"/>
          </a:xfrm>
          <a:prstGeom prst="rect">
            <a:avLst/>
          </a:prstGeom>
          <a:noFill/>
        </p:spPr>
        <p:txBody>
          <a:bodyPr wrap="square" rtlCol="0">
            <a:spAutoFit/>
          </a:bodyPr>
          <a:lstStyle/>
          <a:p>
            <a:pPr algn="ctr"/>
            <a:r>
              <a:rPr kumimoji="1" lang="ja-JP" altLang="en-US" sz="1200" dirty="0">
                <a:latin typeface="MS UI Gothic" panose="020B0600070205080204" pitchFamily="50" charset="-128"/>
                <a:ea typeface="MS UI Gothic" panose="020B0600070205080204" pitchFamily="50" charset="-128"/>
              </a:rPr>
              <a:t>次亜塩素酸ナトリウムの一例</a:t>
            </a:r>
          </a:p>
        </p:txBody>
      </p:sp>
      <p:pic>
        <p:nvPicPr>
          <p:cNvPr id="8" name="図 7">
            <a:extLst>
              <a:ext uri="{FF2B5EF4-FFF2-40B4-BE49-F238E27FC236}">
                <a16:creationId xmlns:a16="http://schemas.microsoft.com/office/drawing/2014/main" id="{4E3D4E81-D71B-4FF5-B75C-B0785EFD47D7}"/>
              </a:ext>
            </a:extLst>
          </p:cNvPr>
          <p:cNvPicPr>
            <a:picLocks noChangeAspect="1"/>
          </p:cNvPicPr>
          <p:nvPr/>
        </p:nvPicPr>
        <p:blipFill>
          <a:blip r:embed="rId4"/>
          <a:stretch>
            <a:fillRect/>
          </a:stretch>
        </p:blipFill>
        <p:spPr>
          <a:xfrm>
            <a:off x="376077" y="307725"/>
            <a:ext cx="748434" cy="761120"/>
          </a:xfrm>
          <a:prstGeom prst="rect">
            <a:avLst/>
          </a:prstGeom>
        </p:spPr>
      </p:pic>
      <p:sp>
        <p:nvSpPr>
          <p:cNvPr id="9" name="テキスト ボックス 8">
            <a:extLst>
              <a:ext uri="{FF2B5EF4-FFF2-40B4-BE49-F238E27FC236}">
                <a16:creationId xmlns:a16="http://schemas.microsoft.com/office/drawing/2014/main" id="{34C0CE88-48BC-4606-A600-47C16FD11AFE}"/>
              </a:ext>
            </a:extLst>
          </p:cNvPr>
          <p:cNvSpPr txBox="1"/>
          <p:nvPr/>
        </p:nvSpPr>
        <p:spPr>
          <a:xfrm>
            <a:off x="1312769" y="467047"/>
            <a:ext cx="8705290" cy="523220"/>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キャップのお手入れの方法は？</a:t>
            </a:r>
          </a:p>
        </p:txBody>
      </p:sp>
      <p:pic>
        <p:nvPicPr>
          <p:cNvPr id="4" name="図 3">
            <a:extLst>
              <a:ext uri="{FF2B5EF4-FFF2-40B4-BE49-F238E27FC236}">
                <a16:creationId xmlns:a16="http://schemas.microsoft.com/office/drawing/2014/main" id="{B0422953-7B31-452C-8DE9-3D443B46A5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8343" y="-34866"/>
            <a:ext cx="3257042" cy="2171361"/>
          </a:xfrm>
          <a:prstGeom prst="rect">
            <a:avLst/>
          </a:prstGeom>
        </p:spPr>
      </p:pic>
      <p:pic>
        <p:nvPicPr>
          <p:cNvPr id="6" name="図 5">
            <a:extLst>
              <a:ext uri="{FF2B5EF4-FFF2-40B4-BE49-F238E27FC236}">
                <a16:creationId xmlns:a16="http://schemas.microsoft.com/office/drawing/2014/main" id="{115CEDFA-3AC5-45CA-9097-0D96BECD77CD}"/>
              </a:ext>
            </a:extLst>
          </p:cNvPr>
          <p:cNvPicPr>
            <a:picLocks noChangeAspect="1"/>
          </p:cNvPicPr>
          <p:nvPr/>
        </p:nvPicPr>
        <p:blipFill>
          <a:blip r:embed="rId6"/>
          <a:stretch>
            <a:fillRect/>
          </a:stretch>
        </p:blipFill>
        <p:spPr>
          <a:xfrm>
            <a:off x="5834347" y="0"/>
            <a:ext cx="3404404" cy="2136495"/>
          </a:xfrm>
          <a:prstGeom prst="rect">
            <a:avLst/>
          </a:prstGeom>
        </p:spPr>
      </p:pic>
      <p:sp>
        <p:nvSpPr>
          <p:cNvPr id="15" name="テキスト ボックス 14">
            <a:extLst>
              <a:ext uri="{FF2B5EF4-FFF2-40B4-BE49-F238E27FC236}">
                <a16:creationId xmlns:a16="http://schemas.microsoft.com/office/drawing/2014/main" id="{AA3E6B3B-B0A3-4EFF-BFEB-7524CCC2953C}"/>
              </a:ext>
            </a:extLst>
          </p:cNvPr>
          <p:cNvSpPr txBox="1"/>
          <p:nvPr/>
        </p:nvSpPr>
        <p:spPr>
          <a:xfrm>
            <a:off x="10330479" y="1709601"/>
            <a:ext cx="1402375" cy="307777"/>
          </a:xfrm>
          <a:prstGeom prst="rect">
            <a:avLst/>
          </a:prstGeom>
          <a:noFill/>
        </p:spPr>
        <p:txBody>
          <a:bodyPr wrap="square" rtlCol="0">
            <a:spAutoFit/>
          </a:bodyPr>
          <a:lstStyle/>
          <a:p>
            <a:r>
              <a:rPr lang="ja-JP" altLang="en-US" sz="1400" dirty="0">
                <a:latin typeface="MS UI Gothic" panose="020B0600070205080204" pitchFamily="50" charset="-128"/>
                <a:ea typeface="MS UI Gothic" panose="020B0600070205080204" pitchFamily="50" charset="-128"/>
              </a:rPr>
              <a:t>キャップカバー</a:t>
            </a:r>
            <a:endParaRPr kumimoji="1" lang="ja-JP" altLang="en-US" sz="1400" dirty="0">
              <a:latin typeface="MS UI Gothic" panose="020B0600070205080204" pitchFamily="50" charset="-128"/>
              <a:ea typeface="MS UI Gothic" panose="020B0600070205080204" pitchFamily="50" charset="-128"/>
            </a:endParaRPr>
          </a:p>
        </p:txBody>
      </p:sp>
      <p:sp>
        <p:nvSpPr>
          <p:cNvPr id="16" name="テキスト ボックス 15">
            <a:extLst>
              <a:ext uri="{FF2B5EF4-FFF2-40B4-BE49-F238E27FC236}">
                <a16:creationId xmlns:a16="http://schemas.microsoft.com/office/drawing/2014/main" id="{488E6F03-65C0-4B83-AA90-2C6F2D637C7F}"/>
              </a:ext>
            </a:extLst>
          </p:cNvPr>
          <p:cNvSpPr txBox="1"/>
          <p:nvPr/>
        </p:nvSpPr>
        <p:spPr>
          <a:xfrm>
            <a:off x="8024634" y="241584"/>
            <a:ext cx="1402375" cy="307777"/>
          </a:xfrm>
          <a:prstGeom prst="rect">
            <a:avLst/>
          </a:prstGeom>
          <a:noFill/>
        </p:spPr>
        <p:txBody>
          <a:bodyPr wrap="square" rtlCol="0">
            <a:spAutoFit/>
          </a:bodyPr>
          <a:lstStyle/>
          <a:p>
            <a:r>
              <a:rPr lang="ja-JP" altLang="en-US" sz="1400" dirty="0">
                <a:latin typeface="MS UI Gothic" panose="020B0600070205080204" pitchFamily="50" charset="-128"/>
                <a:ea typeface="MS UI Gothic" panose="020B0600070205080204" pitchFamily="50" charset="-128"/>
              </a:rPr>
              <a:t>シリコンキャップ</a:t>
            </a:r>
            <a:endParaRPr kumimoji="1" lang="ja-JP" altLang="en-US" sz="1400" dirty="0">
              <a:latin typeface="MS UI Gothic" panose="020B0600070205080204" pitchFamily="50" charset="-128"/>
              <a:ea typeface="MS UI Gothic" panose="020B0600070205080204" pitchFamily="50" charset="-128"/>
            </a:endParaRPr>
          </a:p>
        </p:txBody>
      </p:sp>
    </p:spTree>
    <p:extLst>
      <p:ext uri="{BB962C8B-B14F-4D97-AF65-F5344CB8AC3E}">
        <p14:creationId xmlns:p14="http://schemas.microsoft.com/office/powerpoint/2010/main" val="3717570759"/>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06D0F5A-9594-4928-86E2-52F2D6054D10}"/>
              </a:ext>
            </a:extLst>
          </p:cNvPr>
          <p:cNvSpPr>
            <a:spLocks noGrp="1"/>
          </p:cNvSpPr>
          <p:nvPr>
            <p:ph idx="1"/>
          </p:nvPr>
        </p:nvSpPr>
        <p:spPr>
          <a:xfrm>
            <a:off x="647701" y="3095125"/>
            <a:ext cx="3381374" cy="776050"/>
          </a:xfrm>
        </p:spPr>
        <p:txBody>
          <a:bodyPr>
            <a:normAutofit/>
          </a:bodyPr>
          <a:lstStyle/>
          <a:p>
            <a:pPr marL="0" indent="0">
              <a:buNone/>
            </a:pPr>
            <a:r>
              <a:rPr kumimoji="1" lang="ja-JP" altLang="en-US" sz="1600" dirty="0">
                <a:latin typeface="MS UI Gothic" panose="020B0600070205080204" pitchFamily="50" charset="-128"/>
                <a:ea typeface="MS UI Gothic" panose="020B0600070205080204" pitchFamily="50" charset="-128"/>
              </a:rPr>
              <a:t>① 顎ストラップ・コードをすべて緩めて、</a:t>
            </a:r>
            <a:endParaRPr kumimoji="1" lang="en-US" altLang="ja-JP" sz="1600" dirty="0">
              <a:latin typeface="MS UI Gothic" panose="020B0600070205080204" pitchFamily="50" charset="-128"/>
              <a:ea typeface="MS UI Gothic" panose="020B0600070205080204" pitchFamily="50" charset="-128"/>
            </a:endParaRPr>
          </a:p>
          <a:p>
            <a:pPr marL="0" indent="0">
              <a:buNone/>
            </a:pPr>
            <a:r>
              <a:rPr lang="ja-JP" altLang="en-US" sz="1600" dirty="0">
                <a:latin typeface="MS UI Gothic" panose="020B0600070205080204" pitchFamily="50" charset="-128"/>
                <a:ea typeface="MS UI Gothic" panose="020B0600070205080204" pitchFamily="50" charset="-128"/>
              </a:rPr>
              <a:t>　　</a:t>
            </a:r>
            <a:r>
              <a:rPr kumimoji="1" lang="ja-JP" altLang="en-US" sz="1600" dirty="0">
                <a:latin typeface="MS UI Gothic" panose="020B0600070205080204" pitchFamily="50" charset="-128"/>
                <a:ea typeface="MS UI Gothic" panose="020B0600070205080204" pitchFamily="50" charset="-128"/>
              </a:rPr>
              <a:t>形を整えます。</a:t>
            </a:r>
          </a:p>
        </p:txBody>
      </p:sp>
      <p:pic>
        <p:nvPicPr>
          <p:cNvPr id="4" name="図 3">
            <a:extLst>
              <a:ext uri="{FF2B5EF4-FFF2-40B4-BE49-F238E27FC236}">
                <a16:creationId xmlns:a16="http://schemas.microsoft.com/office/drawing/2014/main" id="{CFD34F1B-E046-479C-B2E0-050BB8B13E8E}"/>
              </a:ext>
            </a:extLst>
          </p:cNvPr>
          <p:cNvPicPr>
            <a:picLocks noChangeAspect="1"/>
          </p:cNvPicPr>
          <p:nvPr/>
        </p:nvPicPr>
        <p:blipFill>
          <a:blip r:embed="rId2"/>
          <a:stretch>
            <a:fillRect/>
          </a:stretch>
        </p:blipFill>
        <p:spPr>
          <a:xfrm>
            <a:off x="6763053" y="4701401"/>
            <a:ext cx="2145795" cy="1875155"/>
          </a:xfrm>
          <a:prstGeom prst="rect">
            <a:avLst/>
          </a:prstGeom>
        </p:spPr>
      </p:pic>
      <p:pic>
        <p:nvPicPr>
          <p:cNvPr id="6" name="図 5">
            <a:extLst>
              <a:ext uri="{FF2B5EF4-FFF2-40B4-BE49-F238E27FC236}">
                <a16:creationId xmlns:a16="http://schemas.microsoft.com/office/drawing/2014/main" id="{33703E92-136A-4CA9-9982-91469CE4A510}"/>
              </a:ext>
            </a:extLst>
          </p:cNvPr>
          <p:cNvPicPr>
            <a:picLocks noChangeAspect="1"/>
          </p:cNvPicPr>
          <p:nvPr/>
        </p:nvPicPr>
        <p:blipFill>
          <a:blip r:embed="rId3"/>
          <a:stretch>
            <a:fillRect/>
          </a:stretch>
        </p:blipFill>
        <p:spPr>
          <a:xfrm>
            <a:off x="3181954" y="4714294"/>
            <a:ext cx="2145795" cy="1875155"/>
          </a:xfrm>
          <a:prstGeom prst="rect">
            <a:avLst/>
          </a:prstGeom>
        </p:spPr>
      </p:pic>
      <p:pic>
        <p:nvPicPr>
          <p:cNvPr id="7" name="図 6">
            <a:extLst>
              <a:ext uri="{FF2B5EF4-FFF2-40B4-BE49-F238E27FC236}">
                <a16:creationId xmlns:a16="http://schemas.microsoft.com/office/drawing/2014/main" id="{C34ADC87-68BA-4608-AD7C-A11A4A61E830}"/>
              </a:ext>
            </a:extLst>
          </p:cNvPr>
          <p:cNvPicPr>
            <a:picLocks noChangeAspect="1"/>
          </p:cNvPicPr>
          <p:nvPr/>
        </p:nvPicPr>
        <p:blipFill>
          <a:blip r:embed="rId4"/>
          <a:stretch>
            <a:fillRect/>
          </a:stretch>
        </p:blipFill>
        <p:spPr>
          <a:xfrm>
            <a:off x="5014677" y="1278310"/>
            <a:ext cx="2033521" cy="1777041"/>
          </a:xfrm>
          <a:prstGeom prst="rect">
            <a:avLst/>
          </a:prstGeom>
        </p:spPr>
      </p:pic>
      <p:pic>
        <p:nvPicPr>
          <p:cNvPr id="8" name="図 7">
            <a:extLst>
              <a:ext uri="{FF2B5EF4-FFF2-40B4-BE49-F238E27FC236}">
                <a16:creationId xmlns:a16="http://schemas.microsoft.com/office/drawing/2014/main" id="{1DB81C6A-8864-4A84-979D-5CA6DA40E464}"/>
              </a:ext>
            </a:extLst>
          </p:cNvPr>
          <p:cNvPicPr>
            <a:picLocks noChangeAspect="1"/>
          </p:cNvPicPr>
          <p:nvPr/>
        </p:nvPicPr>
        <p:blipFill>
          <a:blip r:embed="rId5"/>
          <a:stretch>
            <a:fillRect/>
          </a:stretch>
        </p:blipFill>
        <p:spPr>
          <a:xfrm>
            <a:off x="8601966" y="1276791"/>
            <a:ext cx="1714557" cy="1818334"/>
          </a:xfrm>
          <a:prstGeom prst="rect">
            <a:avLst/>
          </a:prstGeom>
        </p:spPr>
      </p:pic>
      <p:sp>
        <p:nvSpPr>
          <p:cNvPr id="9" name="コンテンツ プレースホルダー 2">
            <a:extLst>
              <a:ext uri="{FF2B5EF4-FFF2-40B4-BE49-F238E27FC236}">
                <a16:creationId xmlns:a16="http://schemas.microsoft.com/office/drawing/2014/main" id="{C8178FE5-7858-4BFF-AD21-39E197D73AB9}"/>
              </a:ext>
            </a:extLst>
          </p:cNvPr>
          <p:cNvSpPr txBox="1">
            <a:spLocks/>
          </p:cNvSpPr>
          <p:nvPr/>
        </p:nvSpPr>
        <p:spPr>
          <a:xfrm>
            <a:off x="4496543" y="3219439"/>
            <a:ext cx="2875946" cy="819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600" dirty="0">
                <a:latin typeface="MS UI Gothic" panose="020B0600070205080204" pitchFamily="50" charset="-128"/>
                <a:ea typeface="MS UI Gothic" panose="020B0600070205080204" pitchFamily="50" charset="-128"/>
              </a:rPr>
              <a:t>② キャップ・ラインを丸めて</a:t>
            </a:r>
            <a:endParaRPr lang="en-US" altLang="ja-JP" sz="1600" dirty="0">
              <a:latin typeface="MS UI Gothic" panose="020B0600070205080204" pitchFamily="50" charset="-128"/>
              <a:ea typeface="MS UI Gothic" panose="020B0600070205080204" pitchFamily="50" charset="-128"/>
            </a:endParaRPr>
          </a:p>
          <a:p>
            <a:pPr marL="0" indent="0">
              <a:buFont typeface="Arial" panose="020B0604020202020204" pitchFamily="34" charset="0"/>
              <a:buNone/>
            </a:pPr>
            <a:r>
              <a:rPr lang="ja-JP" altLang="en-US" sz="1600" dirty="0">
                <a:latin typeface="MS UI Gothic" panose="020B0600070205080204" pitchFamily="50" charset="-128"/>
                <a:ea typeface="MS UI Gothic" panose="020B0600070205080204" pitchFamily="50" charset="-128"/>
              </a:rPr>
              <a:t>　　キャップボディの中に入れます</a:t>
            </a:r>
            <a:r>
              <a:rPr lang="ja-JP" altLang="en-US" sz="1800" dirty="0">
                <a:latin typeface="MS UI Gothic" panose="020B0600070205080204" pitchFamily="50" charset="-128"/>
                <a:ea typeface="MS UI Gothic" panose="020B0600070205080204" pitchFamily="50" charset="-128"/>
              </a:rPr>
              <a:t>。</a:t>
            </a:r>
          </a:p>
        </p:txBody>
      </p:sp>
      <p:sp>
        <p:nvSpPr>
          <p:cNvPr id="10" name="コンテンツ プレースホルダー 2">
            <a:extLst>
              <a:ext uri="{FF2B5EF4-FFF2-40B4-BE49-F238E27FC236}">
                <a16:creationId xmlns:a16="http://schemas.microsoft.com/office/drawing/2014/main" id="{442C75D8-147E-430E-BFC9-F1D0A6477DD0}"/>
              </a:ext>
            </a:extLst>
          </p:cNvPr>
          <p:cNvSpPr txBox="1">
            <a:spLocks/>
          </p:cNvSpPr>
          <p:nvPr/>
        </p:nvSpPr>
        <p:spPr>
          <a:xfrm>
            <a:off x="7736232" y="3184738"/>
            <a:ext cx="3629024" cy="9730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800" dirty="0">
                <a:latin typeface="MS UI Gothic" panose="020B0600070205080204" pitchFamily="50" charset="-128"/>
                <a:ea typeface="MS UI Gothic" panose="020B0600070205080204" pitchFamily="50" charset="-128"/>
              </a:rPr>
              <a:t>③ </a:t>
            </a:r>
            <a:r>
              <a:rPr lang="ja-JP" altLang="en-US" sz="1600" dirty="0">
                <a:latin typeface="MS UI Gothic" panose="020B0600070205080204" pitchFamily="50" charset="-128"/>
                <a:ea typeface="MS UI Gothic" panose="020B0600070205080204" pitchFamily="50" charset="-128"/>
              </a:rPr>
              <a:t>顎ストラップを締め、ラインをキャップ内に</a:t>
            </a:r>
            <a:endParaRPr lang="en-US" altLang="ja-JP" sz="1600" dirty="0">
              <a:latin typeface="MS UI Gothic" panose="020B0600070205080204" pitchFamily="50" charset="-128"/>
              <a:ea typeface="MS UI Gothic" panose="020B0600070205080204" pitchFamily="50" charset="-128"/>
            </a:endParaRPr>
          </a:p>
          <a:p>
            <a:pPr marL="0" indent="0">
              <a:buFont typeface="Arial" panose="020B0604020202020204" pitchFamily="34" charset="0"/>
              <a:buNone/>
            </a:pPr>
            <a:r>
              <a:rPr lang="ja-JP" altLang="en-US" sz="1600" dirty="0">
                <a:latin typeface="MS UI Gothic" panose="020B0600070205080204" pitchFamily="50" charset="-128"/>
                <a:ea typeface="MS UI Gothic" panose="020B0600070205080204" pitchFamily="50" charset="-128"/>
              </a:rPr>
              <a:t>　　収め、後ろのコードも軽く締める。</a:t>
            </a:r>
          </a:p>
        </p:txBody>
      </p:sp>
      <p:sp>
        <p:nvSpPr>
          <p:cNvPr id="11" name="楕円 10">
            <a:extLst>
              <a:ext uri="{FF2B5EF4-FFF2-40B4-BE49-F238E27FC236}">
                <a16:creationId xmlns:a16="http://schemas.microsoft.com/office/drawing/2014/main" id="{691C1082-2E43-4C11-86F1-8B996D5B2C01}"/>
              </a:ext>
            </a:extLst>
          </p:cNvPr>
          <p:cNvSpPr/>
          <p:nvPr/>
        </p:nvSpPr>
        <p:spPr>
          <a:xfrm>
            <a:off x="2012818" y="4733173"/>
            <a:ext cx="902969" cy="922019"/>
          </a:xfrm>
          <a:prstGeom prst="ellipse">
            <a:avLst/>
          </a:prstGeom>
          <a:noFill/>
          <a:ln w="1905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 name="左中かっこ 11">
            <a:extLst>
              <a:ext uri="{FF2B5EF4-FFF2-40B4-BE49-F238E27FC236}">
                <a16:creationId xmlns:a16="http://schemas.microsoft.com/office/drawing/2014/main" id="{E93E7903-55AA-4C9A-A094-FDB29203E052}"/>
              </a:ext>
            </a:extLst>
          </p:cNvPr>
          <p:cNvSpPr/>
          <p:nvPr/>
        </p:nvSpPr>
        <p:spPr>
          <a:xfrm rot="5400000">
            <a:off x="5620631" y="75254"/>
            <a:ext cx="666750" cy="8586769"/>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latin typeface="MS UI Gothic" panose="020B0600070205080204" pitchFamily="50" charset="-128"/>
              <a:ea typeface="MS UI Gothic" panose="020B0600070205080204" pitchFamily="50" charset="-128"/>
            </a:endParaRPr>
          </a:p>
        </p:txBody>
      </p:sp>
      <p:sp>
        <p:nvSpPr>
          <p:cNvPr id="13" name="乗算記号 12">
            <a:extLst>
              <a:ext uri="{FF2B5EF4-FFF2-40B4-BE49-F238E27FC236}">
                <a16:creationId xmlns:a16="http://schemas.microsoft.com/office/drawing/2014/main" id="{5B915688-247A-4B01-82EA-DC5BDE412AFC}"/>
              </a:ext>
            </a:extLst>
          </p:cNvPr>
          <p:cNvSpPr/>
          <p:nvPr/>
        </p:nvSpPr>
        <p:spPr>
          <a:xfrm>
            <a:off x="8550619" y="4351219"/>
            <a:ext cx="2000250" cy="1685925"/>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09FECBAB-6528-419B-A76C-B04F798FB576}"/>
              </a:ext>
            </a:extLst>
          </p:cNvPr>
          <p:cNvSpPr txBox="1"/>
          <p:nvPr/>
        </p:nvSpPr>
        <p:spPr>
          <a:xfrm>
            <a:off x="453147" y="5904925"/>
            <a:ext cx="2375971" cy="584775"/>
          </a:xfrm>
          <a:prstGeom prst="rect">
            <a:avLst/>
          </a:prstGeom>
          <a:noFill/>
        </p:spPr>
        <p:txBody>
          <a:bodyPr wrap="none" rtlCol="0">
            <a:spAutoFit/>
          </a:bodyPr>
          <a:lstStyle/>
          <a:p>
            <a:pPr algn="ctr"/>
            <a:r>
              <a:rPr kumimoji="1" lang="ja-JP" altLang="en-US" sz="1600" b="1" dirty="0">
                <a:solidFill>
                  <a:srgbClr val="0070C0"/>
                </a:solidFill>
                <a:latin typeface="MS UI Gothic" panose="020B0600070205080204" pitchFamily="50" charset="-128"/>
                <a:ea typeface="MS UI Gothic" panose="020B0600070205080204" pitchFamily="50" charset="-128"/>
              </a:rPr>
              <a:t>キャップ・クーラントラインが</a:t>
            </a:r>
            <a:endParaRPr kumimoji="1" lang="en-US" altLang="ja-JP" sz="1600" b="1" dirty="0">
              <a:solidFill>
                <a:srgbClr val="0070C0"/>
              </a:solidFill>
              <a:latin typeface="MS UI Gothic" panose="020B0600070205080204" pitchFamily="50" charset="-128"/>
              <a:ea typeface="MS UI Gothic" panose="020B0600070205080204" pitchFamily="50" charset="-128"/>
            </a:endParaRPr>
          </a:p>
          <a:p>
            <a:pPr algn="ctr"/>
            <a:r>
              <a:rPr kumimoji="1" lang="ja-JP" altLang="en-US" sz="1600" b="1" dirty="0">
                <a:solidFill>
                  <a:srgbClr val="0070C0"/>
                </a:solidFill>
                <a:latin typeface="MS UI Gothic" panose="020B0600070205080204" pitchFamily="50" charset="-128"/>
                <a:ea typeface="MS UI Gothic" panose="020B0600070205080204" pitchFamily="50" charset="-128"/>
              </a:rPr>
              <a:t>屈曲しないように丸めます。</a:t>
            </a:r>
          </a:p>
        </p:txBody>
      </p:sp>
      <p:sp>
        <p:nvSpPr>
          <p:cNvPr id="15" name="テキスト ボックス 14">
            <a:extLst>
              <a:ext uri="{FF2B5EF4-FFF2-40B4-BE49-F238E27FC236}">
                <a16:creationId xmlns:a16="http://schemas.microsoft.com/office/drawing/2014/main" id="{2F871739-0BF3-4B46-BC71-338ACF98CF4A}"/>
              </a:ext>
            </a:extLst>
          </p:cNvPr>
          <p:cNvSpPr txBox="1"/>
          <p:nvPr/>
        </p:nvSpPr>
        <p:spPr>
          <a:xfrm>
            <a:off x="9123326" y="5904925"/>
            <a:ext cx="2743060" cy="584775"/>
          </a:xfrm>
          <a:prstGeom prst="rect">
            <a:avLst/>
          </a:prstGeom>
          <a:noFill/>
        </p:spPr>
        <p:txBody>
          <a:bodyPr wrap="none" rtlCol="0">
            <a:spAutoFit/>
          </a:bodyPr>
          <a:lstStyle/>
          <a:p>
            <a:r>
              <a:rPr kumimoji="1" lang="ja-JP" altLang="en-US" sz="1600" b="1" dirty="0">
                <a:solidFill>
                  <a:srgbClr val="FF0000"/>
                </a:solidFill>
                <a:latin typeface="MS UI Gothic" panose="020B0600070205080204" pitchFamily="50" charset="-128"/>
                <a:ea typeface="MS UI Gothic" panose="020B0600070205080204" pitchFamily="50" charset="-128"/>
              </a:rPr>
              <a:t>キャップ・クーラントラインが</a:t>
            </a:r>
            <a:endParaRPr kumimoji="1" lang="en-US" altLang="ja-JP" sz="1600" b="1" dirty="0">
              <a:solidFill>
                <a:srgbClr val="FF0000"/>
              </a:solidFill>
              <a:latin typeface="MS UI Gothic" panose="020B0600070205080204" pitchFamily="50" charset="-128"/>
              <a:ea typeface="MS UI Gothic" panose="020B0600070205080204" pitchFamily="50" charset="-128"/>
            </a:endParaRPr>
          </a:p>
          <a:p>
            <a:r>
              <a:rPr kumimoji="1" lang="ja-JP" altLang="en-US" sz="1600" b="1" dirty="0">
                <a:solidFill>
                  <a:srgbClr val="FF0000"/>
                </a:solidFill>
                <a:latin typeface="MS UI Gothic" panose="020B0600070205080204" pitchFamily="50" charset="-128"/>
                <a:ea typeface="MS UI Gothic" panose="020B0600070205080204" pitchFamily="50" charset="-128"/>
              </a:rPr>
              <a:t>屈曲すると破損につながります。</a:t>
            </a:r>
          </a:p>
        </p:txBody>
      </p:sp>
      <p:pic>
        <p:nvPicPr>
          <p:cNvPr id="16" name="図 15">
            <a:extLst>
              <a:ext uri="{FF2B5EF4-FFF2-40B4-BE49-F238E27FC236}">
                <a16:creationId xmlns:a16="http://schemas.microsoft.com/office/drawing/2014/main" id="{5A1462AF-B3C7-4420-B667-45290F9CA3A6}"/>
              </a:ext>
            </a:extLst>
          </p:cNvPr>
          <p:cNvPicPr>
            <a:picLocks noChangeAspect="1"/>
          </p:cNvPicPr>
          <p:nvPr/>
        </p:nvPicPr>
        <p:blipFill>
          <a:blip r:embed="rId6"/>
          <a:stretch>
            <a:fillRect/>
          </a:stretch>
        </p:blipFill>
        <p:spPr>
          <a:xfrm>
            <a:off x="376077" y="307725"/>
            <a:ext cx="748434" cy="761120"/>
          </a:xfrm>
          <a:prstGeom prst="rect">
            <a:avLst/>
          </a:prstGeom>
        </p:spPr>
      </p:pic>
      <p:sp>
        <p:nvSpPr>
          <p:cNvPr id="18" name="テキスト ボックス 17">
            <a:extLst>
              <a:ext uri="{FF2B5EF4-FFF2-40B4-BE49-F238E27FC236}">
                <a16:creationId xmlns:a16="http://schemas.microsoft.com/office/drawing/2014/main" id="{02784502-13F0-483F-823B-7FAF15ACD738}"/>
              </a:ext>
            </a:extLst>
          </p:cNvPr>
          <p:cNvSpPr txBox="1"/>
          <p:nvPr/>
        </p:nvSpPr>
        <p:spPr>
          <a:xfrm>
            <a:off x="1312769" y="467047"/>
            <a:ext cx="8705290" cy="523220"/>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キャップの保管方法は？</a:t>
            </a:r>
          </a:p>
        </p:txBody>
      </p:sp>
      <p:pic>
        <p:nvPicPr>
          <p:cNvPr id="19" name="図 18">
            <a:extLst>
              <a:ext uri="{FF2B5EF4-FFF2-40B4-BE49-F238E27FC236}">
                <a16:creationId xmlns:a16="http://schemas.microsoft.com/office/drawing/2014/main" id="{8969684D-29EB-45EA-B909-381FC0A4D92D}"/>
              </a:ext>
            </a:extLst>
          </p:cNvPr>
          <p:cNvPicPr>
            <a:picLocks noChangeAspect="1"/>
          </p:cNvPicPr>
          <p:nvPr/>
        </p:nvPicPr>
        <p:blipFill>
          <a:blip r:embed="rId7"/>
          <a:stretch>
            <a:fillRect/>
          </a:stretch>
        </p:blipFill>
        <p:spPr>
          <a:xfrm>
            <a:off x="868124" y="1278310"/>
            <a:ext cx="2670554" cy="1777041"/>
          </a:xfrm>
          <a:prstGeom prst="rect">
            <a:avLst/>
          </a:prstGeom>
        </p:spPr>
      </p:pic>
      <p:sp>
        <p:nvSpPr>
          <p:cNvPr id="20" name="矢印: 右 19">
            <a:extLst>
              <a:ext uri="{FF2B5EF4-FFF2-40B4-BE49-F238E27FC236}">
                <a16:creationId xmlns:a16="http://schemas.microsoft.com/office/drawing/2014/main" id="{A258E160-2683-4952-86BD-6E34689FE3F6}"/>
              </a:ext>
            </a:extLst>
          </p:cNvPr>
          <p:cNvSpPr/>
          <p:nvPr/>
        </p:nvSpPr>
        <p:spPr>
          <a:xfrm>
            <a:off x="3990927" y="2036407"/>
            <a:ext cx="571500" cy="3952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右 20">
            <a:extLst>
              <a:ext uri="{FF2B5EF4-FFF2-40B4-BE49-F238E27FC236}">
                <a16:creationId xmlns:a16="http://schemas.microsoft.com/office/drawing/2014/main" id="{3B744EDB-ADB7-4C71-A0DA-BE955CBCE7FD}"/>
              </a:ext>
            </a:extLst>
          </p:cNvPr>
          <p:cNvSpPr/>
          <p:nvPr/>
        </p:nvSpPr>
        <p:spPr>
          <a:xfrm>
            <a:off x="7550200" y="1963094"/>
            <a:ext cx="571500" cy="3952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右 21">
            <a:extLst>
              <a:ext uri="{FF2B5EF4-FFF2-40B4-BE49-F238E27FC236}">
                <a16:creationId xmlns:a16="http://schemas.microsoft.com/office/drawing/2014/main" id="{C74F4AD9-345B-4643-9DB3-1013C817C37C}"/>
              </a:ext>
            </a:extLst>
          </p:cNvPr>
          <p:cNvSpPr/>
          <p:nvPr/>
        </p:nvSpPr>
        <p:spPr>
          <a:xfrm rot="19027850">
            <a:off x="3538678" y="5904925"/>
            <a:ext cx="725744" cy="486028"/>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右 22">
            <a:extLst>
              <a:ext uri="{FF2B5EF4-FFF2-40B4-BE49-F238E27FC236}">
                <a16:creationId xmlns:a16="http://schemas.microsoft.com/office/drawing/2014/main" id="{07E160FE-32A6-4603-972C-6751AF80576D}"/>
              </a:ext>
            </a:extLst>
          </p:cNvPr>
          <p:cNvSpPr/>
          <p:nvPr/>
        </p:nvSpPr>
        <p:spPr>
          <a:xfrm rot="19027850">
            <a:off x="7373360" y="5954296"/>
            <a:ext cx="725744" cy="486028"/>
          </a:xfrm>
          <a:prstGeom prst="right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95053803"/>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人, 屋内, 座る, 持つ が含まれている画像&#10;&#10;自動的に生成された説明">
            <a:extLst>
              <a:ext uri="{FF2B5EF4-FFF2-40B4-BE49-F238E27FC236}">
                <a16:creationId xmlns:a16="http://schemas.microsoft.com/office/drawing/2014/main" id="{0021622E-1076-A722-6C4D-696253C68F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2364" y="2191283"/>
            <a:ext cx="5136490" cy="3429000"/>
          </a:xfrm>
          <a:prstGeom prst="rect">
            <a:avLst/>
          </a:prstGeom>
        </p:spPr>
      </p:pic>
      <p:sp>
        <p:nvSpPr>
          <p:cNvPr id="6" name="テキスト ボックス 5">
            <a:extLst>
              <a:ext uri="{FF2B5EF4-FFF2-40B4-BE49-F238E27FC236}">
                <a16:creationId xmlns:a16="http://schemas.microsoft.com/office/drawing/2014/main" id="{546BFB00-AA78-2D6B-C945-04F3F60C9033}"/>
              </a:ext>
            </a:extLst>
          </p:cNvPr>
          <p:cNvSpPr txBox="1"/>
          <p:nvPr/>
        </p:nvSpPr>
        <p:spPr>
          <a:xfrm>
            <a:off x="1252055" y="519523"/>
            <a:ext cx="10123415" cy="2985433"/>
          </a:xfrm>
          <a:prstGeom prst="rect">
            <a:avLst/>
          </a:prstGeom>
          <a:noFill/>
        </p:spPr>
        <p:txBody>
          <a:bodyPr wrap="square">
            <a:spAutoFit/>
          </a:bodyPr>
          <a:lstStyle/>
          <a:p>
            <a:r>
              <a:rPr lang="ja-JP" altLang="en-US" sz="2800" b="1" dirty="0">
                <a:latin typeface="MS UI Gothic" panose="020B0600070205080204" pitchFamily="50" charset="-128"/>
                <a:ea typeface="MS UI Gothic" panose="020B0600070205080204" pitchFamily="50" charset="-128"/>
              </a:rPr>
              <a:t>フリーマーケットサイト等での転売に関する注意喚起              　 </a:t>
            </a:r>
          </a:p>
          <a:p>
            <a:endParaRPr lang="ja-JP" altLang="en-US" dirty="0">
              <a:latin typeface="MS UI Gothic" panose="020B0600070205080204" pitchFamily="50" charset="-128"/>
              <a:ea typeface="MS UI Gothic" panose="020B0600070205080204" pitchFamily="50" charset="-128"/>
            </a:endParaRPr>
          </a:p>
          <a:p>
            <a:r>
              <a:rPr lang="ja-JP" altLang="en-US" dirty="0">
                <a:latin typeface="MS UI Gothic" panose="020B0600070205080204" pitchFamily="50" charset="-128"/>
                <a:ea typeface="MS UI Gothic" panose="020B0600070205080204" pitchFamily="50" charset="-128"/>
              </a:rPr>
              <a:t>フリーマーケットサイト等で許可なく販売することは、法律に違反する可能性があります。</a:t>
            </a:r>
          </a:p>
          <a:p>
            <a:r>
              <a:rPr lang="en-US" altLang="ja-JP" dirty="0">
                <a:latin typeface="MS UI Gothic" panose="020B0600070205080204" pitchFamily="50" charset="-128"/>
                <a:ea typeface="MS UI Gothic" panose="020B0600070205080204" pitchFamily="50" charset="-128"/>
              </a:rPr>
              <a:t>※</a:t>
            </a:r>
            <a:r>
              <a:rPr lang="ja-JP" altLang="en-US" dirty="0">
                <a:latin typeface="MS UI Gothic" panose="020B0600070205080204" pitchFamily="50" charset="-128"/>
                <a:ea typeface="MS UI Gothic" panose="020B0600070205080204" pitchFamily="50" charset="-128"/>
              </a:rPr>
              <a:t>一般的なフリーマーケットサイトでは、医療機器の出品が禁止されています（一部の一般医療機器を除く）</a:t>
            </a:r>
          </a:p>
          <a:p>
            <a:endParaRPr lang="en-US" altLang="ja-JP" dirty="0">
              <a:latin typeface="MS UI Gothic" panose="020B0600070205080204" pitchFamily="50" charset="-128"/>
              <a:ea typeface="MS UI Gothic" panose="020B0600070205080204" pitchFamily="50" charset="-128"/>
            </a:endParaRPr>
          </a:p>
          <a:p>
            <a:endParaRPr lang="en-US" altLang="ja-JP" dirty="0">
              <a:latin typeface="MS UI Gothic" panose="020B0600070205080204" pitchFamily="50" charset="-128"/>
              <a:ea typeface="MS UI Gothic" panose="020B0600070205080204" pitchFamily="50" charset="-128"/>
            </a:endParaRPr>
          </a:p>
          <a:p>
            <a:r>
              <a:rPr lang="ja-JP" altLang="en-US" sz="1400" dirty="0">
                <a:latin typeface="MS UI Gothic" panose="020B0600070205080204" pitchFamily="50" charset="-128"/>
                <a:ea typeface="MS UI Gothic" panose="020B0600070205080204" pitchFamily="50" charset="-128"/>
              </a:rPr>
              <a:t>例）</a:t>
            </a:r>
            <a:endParaRPr lang="en-US" altLang="ja-JP" sz="1400" dirty="0">
              <a:latin typeface="MS UI Gothic" panose="020B0600070205080204" pitchFamily="50" charset="-128"/>
              <a:ea typeface="MS UI Gothic" panose="020B0600070205080204" pitchFamily="50" charset="-128"/>
            </a:endParaRPr>
          </a:p>
          <a:p>
            <a:r>
              <a:rPr lang="ja-JP" altLang="en-US" sz="1400" dirty="0">
                <a:latin typeface="MS UI Gothic" panose="020B0600070205080204" pitchFamily="50" charset="-128"/>
                <a:ea typeface="MS UI Gothic" panose="020B0600070205080204" pitchFamily="50" charset="-128"/>
              </a:rPr>
              <a:t>販売名：</a:t>
            </a:r>
            <a:r>
              <a:rPr lang="en-US" altLang="ja-JP" sz="1400" dirty="0">
                <a:latin typeface="MS UI Gothic" panose="020B0600070205080204" pitchFamily="50" charset="-128"/>
                <a:ea typeface="MS UI Gothic" panose="020B0600070205080204" pitchFamily="50" charset="-128"/>
              </a:rPr>
              <a:t>Paxman Scalp Cooling </a:t>
            </a:r>
            <a:r>
              <a:rPr lang="ja-JP" altLang="en-US" sz="1400" dirty="0">
                <a:latin typeface="MS UI Gothic" panose="020B0600070205080204" pitchFamily="50" charset="-128"/>
                <a:ea typeface="MS UI Gothic" panose="020B0600070205080204" pitchFamily="50" charset="-128"/>
              </a:rPr>
              <a:t>キャップ</a:t>
            </a:r>
          </a:p>
          <a:p>
            <a:r>
              <a:rPr lang="ja-JP" altLang="en-US" sz="1400" dirty="0">
                <a:latin typeface="MS UI Gothic" panose="020B0600070205080204" pitchFamily="50" charset="-128"/>
                <a:ea typeface="MS UI Gothic" panose="020B0600070205080204" pitchFamily="50" charset="-128"/>
              </a:rPr>
              <a:t>承認番号：</a:t>
            </a:r>
            <a:r>
              <a:rPr lang="en-US" altLang="ja-JP" sz="1400" dirty="0">
                <a:latin typeface="MS UI Gothic" panose="020B0600070205080204" pitchFamily="50" charset="-128"/>
                <a:ea typeface="MS UI Gothic" panose="020B0600070205080204" pitchFamily="50" charset="-128"/>
              </a:rPr>
              <a:t>23100BZX00088000</a:t>
            </a:r>
          </a:p>
          <a:p>
            <a:r>
              <a:rPr lang="ja-JP" altLang="en-US" sz="1400" dirty="0">
                <a:latin typeface="MS UI Gothic" panose="020B0600070205080204" pitchFamily="50" charset="-128"/>
                <a:ea typeface="MS UI Gothic" panose="020B0600070205080204" pitchFamily="50" charset="-128"/>
              </a:rPr>
              <a:t>一般的名称：冷却療法用器具及び装置</a:t>
            </a:r>
          </a:p>
          <a:p>
            <a:r>
              <a:rPr lang="ja-JP" altLang="en-US" sz="1400" dirty="0">
                <a:latin typeface="MS UI Gothic" panose="020B0600070205080204" pitchFamily="50" charset="-128"/>
                <a:ea typeface="MS UI Gothic" panose="020B0600070205080204" pitchFamily="50" charset="-128"/>
              </a:rPr>
              <a:t>クラス分類：</a:t>
            </a:r>
            <a:r>
              <a:rPr lang="en-US" altLang="ja-JP" sz="1400" dirty="0">
                <a:latin typeface="MS UI Gothic" panose="020B0600070205080204" pitchFamily="50" charset="-128"/>
                <a:ea typeface="MS UI Gothic" panose="020B0600070205080204" pitchFamily="50" charset="-128"/>
              </a:rPr>
              <a:t>Ⅱ</a:t>
            </a:r>
            <a:r>
              <a:rPr lang="ja-JP" altLang="en-US" sz="1400" dirty="0">
                <a:latin typeface="MS UI Gothic" panose="020B0600070205080204" pitchFamily="50" charset="-128"/>
                <a:ea typeface="MS UI Gothic" panose="020B0600070205080204" pitchFamily="50" charset="-128"/>
              </a:rPr>
              <a:t>（管理医療機器）</a:t>
            </a:r>
          </a:p>
        </p:txBody>
      </p:sp>
      <p:pic>
        <p:nvPicPr>
          <p:cNvPr id="7" name="図 6">
            <a:extLst>
              <a:ext uri="{FF2B5EF4-FFF2-40B4-BE49-F238E27FC236}">
                <a16:creationId xmlns:a16="http://schemas.microsoft.com/office/drawing/2014/main" id="{4A42B1F7-6FAF-31D2-19EE-05D9644DC6CF}"/>
              </a:ext>
            </a:extLst>
          </p:cNvPr>
          <p:cNvPicPr>
            <a:picLocks noChangeAspect="1"/>
          </p:cNvPicPr>
          <p:nvPr/>
        </p:nvPicPr>
        <p:blipFill>
          <a:blip r:embed="rId3"/>
          <a:stretch>
            <a:fillRect/>
          </a:stretch>
        </p:blipFill>
        <p:spPr>
          <a:xfrm>
            <a:off x="0" y="3992574"/>
            <a:ext cx="4077137" cy="2865426"/>
          </a:xfrm>
          <a:prstGeom prst="rect">
            <a:avLst/>
          </a:prstGeom>
        </p:spPr>
      </p:pic>
      <p:pic>
        <p:nvPicPr>
          <p:cNvPr id="8" name="図 7">
            <a:extLst>
              <a:ext uri="{FF2B5EF4-FFF2-40B4-BE49-F238E27FC236}">
                <a16:creationId xmlns:a16="http://schemas.microsoft.com/office/drawing/2014/main" id="{4EB4431C-4899-A7A4-F761-87DB316BE03F}"/>
              </a:ext>
            </a:extLst>
          </p:cNvPr>
          <p:cNvPicPr>
            <a:picLocks noChangeAspect="1"/>
          </p:cNvPicPr>
          <p:nvPr/>
        </p:nvPicPr>
        <p:blipFill>
          <a:blip r:embed="rId4"/>
          <a:stretch>
            <a:fillRect/>
          </a:stretch>
        </p:blipFill>
        <p:spPr>
          <a:xfrm>
            <a:off x="376077" y="307725"/>
            <a:ext cx="748434" cy="761120"/>
          </a:xfrm>
          <a:prstGeom prst="rect">
            <a:avLst/>
          </a:prstGeom>
        </p:spPr>
      </p:pic>
      <p:pic>
        <p:nvPicPr>
          <p:cNvPr id="9" name="図 8">
            <a:extLst>
              <a:ext uri="{FF2B5EF4-FFF2-40B4-BE49-F238E27FC236}">
                <a16:creationId xmlns:a16="http://schemas.microsoft.com/office/drawing/2014/main" id="{D3AE1092-84C8-D3DB-7D95-BDDBD9DC8B16}"/>
              </a:ext>
            </a:extLst>
          </p:cNvPr>
          <p:cNvPicPr>
            <a:picLocks noChangeAspect="1"/>
          </p:cNvPicPr>
          <p:nvPr/>
        </p:nvPicPr>
        <p:blipFill>
          <a:blip r:embed="rId5"/>
          <a:stretch>
            <a:fillRect/>
          </a:stretch>
        </p:blipFill>
        <p:spPr>
          <a:xfrm>
            <a:off x="9215064" y="5891914"/>
            <a:ext cx="2553173" cy="893125"/>
          </a:xfrm>
          <a:prstGeom prst="rect">
            <a:avLst/>
          </a:prstGeom>
        </p:spPr>
      </p:pic>
    </p:spTree>
    <p:extLst>
      <p:ext uri="{BB962C8B-B14F-4D97-AF65-F5344CB8AC3E}">
        <p14:creationId xmlns:p14="http://schemas.microsoft.com/office/powerpoint/2010/main" val="3718420214"/>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55EF39FE-F8DB-5169-ADEA-3C1B0112F56A}"/>
              </a:ext>
            </a:extLst>
          </p:cNvPr>
          <p:cNvPicPr>
            <a:picLocks noChangeAspect="1"/>
          </p:cNvPicPr>
          <p:nvPr/>
        </p:nvPicPr>
        <p:blipFill>
          <a:blip r:embed="rId3"/>
          <a:stretch>
            <a:fillRect/>
          </a:stretch>
        </p:blipFill>
        <p:spPr>
          <a:xfrm>
            <a:off x="376077" y="307725"/>
            <a:ext cx="748434" cy="761120"/>
          </a:xfrm>
          <a:prstGeom prst="rect">
            <a:avLst/>
          </a:prstGeom>
        </p:spPr>
      </p:pic>
      <p:sp>
        <p:nvSpPr>
          <p:cNvPr id="3" name="テキスト ボックス 2">
            <a:extLst>
              <a:ext uri="{FF2B5EF4-FFF2-40B4-BE49-F238E27FC236}">
                <a16:creationId xmlns:a16="http://schemas.microsoft.com/office/drawing/2014/main" id="{C2D5361C-D9CE-64AC-8A33-4ACB7B07E891}"/>
              </a:ext>
            </a:extLst>
          </p:cNvPr>
          <p:cNvSpPr txBox="1"/>
          <p:nvPr/>
        </p:nvSpPr>
        <p:spPr>
          <a:xfrm>
            <a:off x="1312769" y="467047"/>
            <a:ext cx="8705290" cy="523220"/>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頭皮冷却療法の費用について</a:t>
            </a:r>
          </a:p>
        </p:txBody>
      </p:sp>
      <p:sp>
        <p:nvSpPr>
          <p:cNvPr id="4" name="テキスト ボックス 3">
            <a:extLst>
              <a:ext uri="{FF2B5EF4-FFF2-40B4-BE49-F238E27FC236}">
                <a16:creationId xmlns:a16="http://schemas.microsoft.com/office/drawing/2014/main" id="{4DB2F806-A7DD-7DEF-D30E-BA816F87FC66}"/>
              </a:ext>
            </a:extLst>
          </p:cNvPr>
          <p:cNvSpPr txBox="1"/>
          <p:nvPr/>
        </p:nvSpPr>
        <p:spPr>
          <a:xfrm>
            <a:off x="610491" y="1314992"/>
            <a:ext cx="11394896" cy="4656083"/>
          </a:xfrm>
          <a:prstGeom prst="rect">
            <a:avLst/>
          </a:prstGeom>
          <a:noFill/>
        </p:spPr>
        <p:txBody>
          <a:bodyPr wrap="square" rtlCol="0">
            <a:spAutoFit/>
          </a:bodyPr>
          <a:lstStyle/>
          <a:p>
            <a:pPr>
              <a:lnSpc>
                <a:spcPts val="3000"/>
              </a:lnSpc>
            </a:pPr>
            <a:r>
              <a:rPr lang="ja-JP" altLang="en-US" sz="2000" b="1" u="sng" dirty="0">
                <a:latin typeface="MS UI Gothic" panose="020B0600070205080204" pitchFamily="50" charset="-128"/>
                <a:ea typeface="MS UI Gothic" panose="020B0600070205080204" pitchFamily="50" charset="-128"/>
              </a:rPr>
              <a:t>当院で頭皮冷却療法を受ける場合、下記の費用となります</a:t>
            </a:r>
            <a:endParaRPr lang="en-US" altLang="ja-JP" sz="2000" b="1" u="sng" dirty="0">
              <a:latin typeface="MS UI Gothic" panose="020B0600070205080204" pitchFamily="50" charset="-128"/>
              <a:ea typeface="MS UI Gothic" panose="020B0600070205080204" pitchFamily="50" charset="-128"/>
            </a:endParaRPr>
          </a:p>
          <a:p>
            <a:pPr>
              <a:lnSpc>
                <a:spcPts val="3000"/>
              </a:lnSpc>
            </a:pPr>
            <a:endParaRPr lang="en-US" altLang="ja-JP" sz="2000" b="1" u="sng" dirty="0">
              <a:latin typeface="MS UI Gothic" panose="020B0600070205080204" pitchFamily="50" charset="-128"/>
              <a:ea typeface="MS UI Gothic" panose="020B0600070205080204" pitchFamily="50" charset="-128"/>
            </a:endParaRPr>
          </a:p>
          <a:p>
            <a:pPr>
              <a:lnSpc>
                <a:spcPts val="3000"/>
              </a:lnSpc>
            </a:pPr>
            <a:r>
              <a:rPr lang="ja-JP" altLang="en-US" sz="2000" b="1" u="sng" dirty="0">
                <a:latin typeface="MS UI Gothic" panose="020B0600070205080204" pitchFamily="50" charset="-128"/>
                <a:ea typeface="MS UI Gothic" panose="020B0600070205080204" pitchFamily="50" charset="-128"/>
              </a:rPr>
              <a:t>♦　頭皮冷却療法　　１５，０００円（税込）／１回</a:t>
            </a:r>
            <a:endParaRPr lang="en-US" altLang="ja-JP" sz="2000" b="1" u="sng" dirty="0">
              <a:latin typeface="MS UI Gothic" panose="020B0600070205080204" pitchFamily="50" charset="-128"/>
              <a:ea typeface="MS UI Gothic" panose="020B0600070205080204" pitchFamily="50" charset="-128"/>
            </a:endParaRPr>
          </a:p>
          <a:p>
            <a:pPr>
              <a:lnSpc>
                <a:spcPts val="3000"/>
              </a:lnSpc>
            </a:pPr>
            <a:endParaRPr lang="en-US" altLang="ja-JP" sz="2000" b="1" u="sng" dirty="0">
              <a:latin typeface="MS UI Gothic" panose="020B0600070205080204" pitchFamily="50" charset="-128"/>
              <a:ea typeface="MS UI Gothic" panose="020B0600070205080204" pitchFamily="50" charset="-128"/>
            </a:endParaRPr>
          </a:p>
          <a:p>
            <a:pPr>
              <a:lnSpc>
                <a:spcPts val="3000"/>
              </a:lnSpc>
            </a:pPr>
            <a:r>
              <a:rPr lang="ja-JP" altLang="en-US" sz="2000" b="1" u="sng" dirty="0">
                <a:latin typeface="MS UI Gothic" panose="020B0600070205080204" pitchFamily="50" charset="-128"/>
                <a:ea typeface="MS UI Gothic" panose="020B0600070205080204" pitchFamily="50" charset="-128"/>
              </a:rPr>
              <a:t>♦　キャップについて　　購入　　：　１０８，０００円（税別）　</a:t>
            </a:r>
            <a:endParaRPr lang="en-US" altLang="ja-JP" sz="2000" b="1" u="sng" dirty="0">
              <a:latin typeface="MS UI Gothic" panose="020B0600070205080204" pitchFamily="50" charset="-128"/>
              <a:ea typeface="MS UI Gothic" panose="020B0600070205080204" pitchFamily="50" charset="-128"/>
            </a:endParaRPr>
          </a:p>
          <a:p>
            <a:pPr>
              <a:lnSpc>
                <a:spcPts val="3000"/>
              </a:lnSpc>
            </a:pPr>
            <a:r>
              <a:rPr lang="ja-JP" altLang="en-US" sz="2000" b="1" dirty="0">
                <a:latin typeface="MS UI Gothic" panose="020B0600070205080204" pitchFamily="50" charset="-128"/>
                <a:ea typeface="MS UI Gothic" panose="020B0600070205080204" pitchFamily="50" charset="-128"/>
              </a:rPr>
              <a:t>　　　　　　　　　　　　　</a:t>
            </a:r>
            <a:r>
              <a:rPr lang="ja-JP" altLang="en-US" sz="2000" b="1" u="sng" dirty="0">
                <a:latin typeface="MS UI Gothic" panose="020B0600070205080204" pitchFamily="50" charset="-128"/>
                <a:ea typeface="MS UI Gothic" panose="020B0600070205080204" pitchFamily="50" charset="-128"/>
              </a:rPr>
              <a:t>レンタル  ：　１２，０００円（税込）／</a:t>
            </a:r>
            <a:r>
              <a:rPr lang="en-US" altLang="ja-JP" sz="2000" b="1" u="sng" dirty="0">
                <a:latin typeface="MS UI Gothic" panose="020B0600070205080204" pitchFamily="50" charset="-128"/>
                <a:ea typeface="MS UI Gothic" panose="020B0600070205080204" pitchFamily="50" charset="-128"/>
              </a:rPr>
              <a:t>1</a:t>
            </a:r>
            <a:r>
              <a:rPr lang="ja-JP" altLang="en-US" sz="2000" b="1" u="sng" dirty="0">
                <a:latin typeface="MS UI Gothic" panose="020B0600070205080204" pitchFamily="50" charset="-128"/>
                <a:ea typeface="MS UI Gothic" panose="020B0600070205080204" pitchFamily="50" charset="-128"/>
              </a:rPr>
              <a:t>回</a:t>
            </a:r>
            <a:endParaRPr lang="en-US" altLang="ja-JP" sz="2000" b="1" u="sng" dirty="0">
              <a:latin typeface="MS UI Gothic" panose="020B0600070205080204" pitchFamily="50" charset="-128"/>
              <a:ea typeface="MS UI Gothic" panose="020B0600070205080204" pitchFamily="50" charset="-128"/>
            </a:endParaRPr>
          </a:p>
          <a:p>
            <a:pPr>
              <a:lnSpc>
                <a:spcPts val="3000"/>
              </a:lnSpc>
            </a:pPr>
            <a:r>
              <a:rPr lang="ja-JP" altLang="en-US" b="1" dirty="0">
                <a:latin typeface="MS UI Gothic" panose="020B0600070205080204" pitchFamily="50" charset="-128"/>
                <a:ea typeface="MS UI Gothic" panose="020B0600070205080204" pitchFamily="50" charset="-128"/>
              </a:rPr>
              <a:t>　　　　　</a:t>
            </a:r>
            <a:r>
              <a:rPr lang="ja-JP" altLang="en-US" sz="1600" b="1" dirty="0">
                <a:latin typeface="MS UI Gothic" panose="020B0600070205080204" pitchFamily="50" charset="-128"/>
                <a:ea typeface="MS UI Gothic" panose="020B0600070205080204" pitchFamily="50" charset="-128"/>
              </a:rPr>
              <a:t>購入の場合、渋川市の補助（上限</a:t>
            </a:r>
            <a:r>
              <a:rPr lang="en-US" altLang="ja-JP" sz="1600" b="1" dirty="0">
                <a:latin typeface="MS UI Gothic" panose="020B0600070205080204" pitchFamily="50" charset="-128"/>
                <a:ea typeface="MS UI Gothic" panose="020B0600070205080204" pitchFamily="50" charset="-128"/>
              </a:rPr>
              <a:t>30000</a:t>
            </a:r>
            <a:r>
              <a:rPr lang="ja-JP" altLang="en-US" sz="1600" b="1" dirty="0">
                <a:latin typeface="MS UI Gothic" panose="020B0600070205080204" pitchFamily="50" charset="-128"/>
                <a:ea typeface="MS UI Gothic" panose="020B0600070205080204" pitchFamily="50" charset="-128"/>
              </a:rPr>
              <a:t>円）の対象となります。</a:t>
            </a:r>
            <a:endParaRPr lang="en-US" altLang="ja-JP" sz="1600" b="1" dirty="0">
              <a:latin typeface="MS UI Gothic" panose="020B0600070205080204" pitchFamily="50" charset="-128"/>
              <a:ea typeface="MS UI Gothic" panose="020B0600070205080204" pitchFamily="50" charset="-128"/>
            </a:endParaRPr>
          </a:p>
          <a:p>
            <a:pPr>
              <a:lnSpc>
                <a:spcPts val="3000"/>
              </a:lnSpc>
            </a:pPr>
            <a:r>
              <a:rPr lang="en-US" altLang="ja-JP" sz="1600" b="1" dirty="0">
                <a:latin typeface="MS UI Gothic" panose="020B0600070205080204" pitchFamily="50" charset="-128"/>
                <a:ea typeface="MS UI Gothic" panose="020B0600070205080204" pitchFamily="50" charset="-128"/>
              </a:rPr>
              <a:t>            </a:t>
            </a:r>
            <a:r>
              <a:rPr lang="ja-JP" altLang="en-US" sz="1600" b="1" dirty="0">
                <a:latin typeface="MS UI Gothic" panose="020B0600070205080204" pitchFamily="50" charset="-128"/>
                <a:ea typeface="MS UI Gothic" panose="020B0600070205080204" pitchFamily="50" charset="-128"/>
              </a:rPr>
              <a:t>渋川市ホームページ→医療用ウィッグ等の購入費用補助を参考にしてください。</a:t>
            </a:r>
            <a:endParaRPr lang="en-US" altLang="ja-JP" sz="1600" b="1" dirty="0">
              <a:latin typeface="MS UI Gothic" panose="020B0600070205080204" pitchFamily="50" charset="-128"/>
              <a:ea typeface="MS UI Gothic" panose="020B0600070205080204" pitchFamily="50" charset="-128"/>
            </a:endParaRPr>
          </a:p>
          <a:p>
            <a:pPr>
              <a:lnSpc>
                <a:spcPts val="3000"/>
              </a:lnSpc>
            </a:pPr>
            <a:r>
              <a:rPr lang="ja-JP" altLang="en-US" b="1" dirty="0">
                <a:latin typeface="MS UI Gothic" panose="020B0600070205080204" pitchFamily="50" charset="-128"/>
                <a:ea typeface="MS UI Gothic" panose="020B0600070205080204" pitchFamily="50" charset="-128"/>
              </a:rPr>
              <a:t>　　　　　　　　　　　　　　　　　　　</a:t>
            </a:r>
            <a:endParaRPr lang="en-US" altLang="ja-JP" sz="2000" b="1" dirty="0">
              <a:latin typeface="MS UI Gothic" panose="020B0600070205080204" pitchFamily="50" charset="-128"/>
              <a:ea typeface="MS UI Gothic" panose="020B0600070205080204" pitchFamily="50" charset="-128"/>
            </a:endParaRPr>
          </a:p>
          <a:p>
            <a:pPr>
              <a:lnSpc>
                <a:spcPts val="3000"/>
              </a:lnSpc>
            </a:pPr>
            <a:r>
              <a:rPr lang="ja-JP" altLang="en-US" sz="2000" b="1" dirty="0">
                <a:latin typeface="MS UI Gothic" panose="020B0600070205080204" pitchFamily="50" charset="-128"/>
                <a:ea typeface="MS UI Gothic" panose="020B0600070205080204" pitchFamily="50" charset="-128"/>
              </a:rPr>
              <a:t>♦　キャップは、１２回まで使用できます。</a:t>
            </a:r>
            <a:endParaRPr lang="en-US" altLang="ja-JP" sz="2000" b="1" dirty="0">
              <a:latin typeface="MS UI Gothic" panose="020B0600070205080204" pitchFamily="50" charset="-128"/>
              <a:ea typeface="MS UI Gothic" panose="020B0600070205080204" pitchFamily="50" charset="-128"/>
            </a:endParaRPr>
          </a:p>
          <a:p>
            <a:pPr>
              <a:lnSpc>
                <a:spcPts val="3000"/>
              </a:lnSpc>
            </a:pPr>
            <a:r>
              <a:rPr lang="ja-JP" altLang="en-US" sz="2000" b="1" dirty="0">
                <a:latin typeface="MS UI Gothic" panose="020B0600070205080204" pitchFamily="50" charset="-128"/>
                <a:ea typeface="MS UI Gothic" panose="020B0600070205080204" pitchFamily="50" charset="-128"/>
              </a:rPr>
              <a:t>♦　自費診療となるため、保険適応外となります。</a:t>
            </a:r>
            <a:endParaRPr lang="en-US" altLang="ja-JP" sz="2000" b="1" dirty="0">
              <a:latin typeface="MS UI Gothic" panose="020B0600070205080204" pitchFamily="50" charset="-128"/>
              <a:ea typeface="MS UI Gothic" panose="020B0600070205080204" pitchFamily="50" charset="-128"/>
            </a:endParaRPr>
          </a:p>
          <a:p>
            <a:pPr>
              <a:lnSpc>
                <a:spcPts val="3000"/>
              </a:lnSpc>
            </a:pPr>
            <a:endParaRPr lang="en-US" altLang="ja-JP" sz="2000" b="1" dirty="0">
              <a:latin typeface="MS UI Gothic" panose="020B0600070205080204" pitchFamily="50" charset="-128"/>
              <a:ea typeface="MS UI Gothic" panose="020B0600070205080204" pitchFamily="50" charset="-128"/>
            </a:endParaRPr>
          </a:p>
        </p:txBody>
      </p:sp>
      <p:pic>
        <p:nvPicPr>
          <p:cNvPr id="7" name="図 6">
            <a:extLst>
              <a:ext uri="{FF2B5EF4-FFF2-40B4-BE49-F238E27FC236}">
                <a16:creationId xmlns:a16="http://schemas.microsoft.com/office/drawing/2014/main" id="{EF481AA8-CFAE-DEC1-5E26-F51B366E310C}"/>
              </a:ext>
            </a:extLst>
          </p:cNvPr>
          <p:cNvPicPr>
            <a:picLocks noChangeAspect="1"/>
          </p:cNvPicPr>
          <p:nvPr/>
        </p:nvPicPr>
        <p:blipFill>
          <a:blip r:embed="rId4"/>
          <a:stretch>
            <a:fillRect/>
          </a:stretch>
        </p:blipFill>
        <p:spPr>
          <a:xfrm>
            <a:off x="8028557" y="3429000"/>
            <a:ext cx="3446987" cy="2585240"/>
          </a:xfrm>
          <a:prstGeom prst="rect">
            <a:avLst/>
          </a:prstGeom>
        </p:spPr>
      </p:pic>
    </p:spTree>
    <p:extLst>
      <p:ext uri="{BB962C8B-B14F-4D97-AF65-F5344CB8AC3E}">
        <p14:creationId xmlns:p14="http://schemas.microsoft.com/office/powerpoint/2010/main" val="2426316114"/>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2" name="Rectangle 103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テキスト ボックス 1">
            <a:extLst>
              <a:ext uri="{FF2B5EF4-FFF2-40B4-BE49-F238E27FC236}">
                <a16:creationId xmlns:a16="http://schemas.microsoft.com/office/drawing/2014/main" id="{31A264B1-F0C2-4DD1-149A-24C92E9B48AB}"/>
              </a:ext>
            </a:extLst>
          </p:cNvPr>
          <p:cNvSpPr txBox="1"/>
          <p:nvPr/>
        </p:nvSpPr>
        <p:spPr>
          <a:xfrm>
            <a:off x="1113809" y="2960716"/>
            <a:ext cx="4571999" cy="2387600"/>
          </a:xfrm>
          <a:prstGeom prst="rect">
            <a:avLst/>
          </a:prstGeom>
        </p:spPr>
        <p:txBody>
          <a:bodyPr vert="horz" lIns="91440" tIns="45720" rIns="91440" bIns="45720" rtlCol="0" anchor="t">
            <a:normAutofit/>
          </a:bodyPr>
          <a:lstStyle/>
          <a:p>
            <a:pPr>
              <a:lnSpc>
                <a:spcPct val="90000"/>
              </a:lnSpc>
              <a:spcBef>
                <a:spcPct val="0"/>
              </a:spcBef>
              <a:spcAft>
                <a:spcPts val="600"/>
              </a:spcAft>
            </a:pPr>
            <a:r>
              <a:rPr kumimoji="1" lang="ja-JP" altLang="en-US" sz="2000" kern="1200" dirty="0">
                <a:solidFill>
                  <a:schemeClr val="tx1"/>
                </a:solidFill>
                <a:latin typeface="MS UI Gothic" panose="020B0600070205080204" pitchFamily="50" charset="-128"/>
                <a:ea typeface="MS UI Gothic" panose="020B0600070205080204" pitchFamily="50" charset="-128"/>
                <a:cs typeface="+mj-cs"/>
              </a:rPr>
              <a:t>ご不明なことがございましたら、</a:t>
            </a:r>
            <a:endParaRPr kumimoji="1" lang="en-US" altLang="ja-JP" sz="2000" kern="1200" dirty="0">
              <a:solidFill>
                <a:schemeClr val="tx1"/>
              </a:solidFill>
              <a:latin typeface="MS UI Gothic" panose="020B0600070205080204" pitchFamily="50" charset="-128"/>
              <a:ea typeface="MS UI Gothic" panose="020B0600070205080204" pitchFamily="50" charset="-128"/>
              <a:cs typeface="+mj-cs"/>
            </a:endParaRPr>
          </a:p>
          <a:p>
            <a:pPr>
              <a:lnSpc>
                <a:spcPct val="90000"/>
              </a:lnSpc>
              <a:spcBef>
                <a:spcPct val="0"/>
              </a:spcBef>
              <a:spcAft>
                <a:spcPts val="600"/>
              </a:spcAft>
            </a:pPr>
            <a:r>
              <a:rPr kumimoji="1" lang="ja-JP" altLang="en-US" sz="2000" kern="1200" dirty="0">
                <a:solidFill>
                  <a:schemeClr val="tx1"/>
                </a:solidFill>
                <a:latin typeface="MS UI Gothic" panose="020B0600070205080204" pitchFamily="50" charset="-128"/>
                <a:ea typeface="MS UI Gothic" panose="020B0600070205080204" pitchFamily="50" charset="-128"/>
                <a:cs typeface="+mj-cs"/>
              </a:rPr>
              <a:t>医師、看護師にお問い合わせください。</a:t>
            </a:r>
            <a:endParaRPr kumimoji="1" lang="en-US" altLang="ja-JP" sz="2000" kern="1200" dirty="0">
              <a:solidFill>
                <a:schemeClr val="tx1"/>
              </a:solidFill>
              <a:latin typeface="MS UI Gothic" panose="020B0600070205080204" pitchFamily="50" charset="-128"/>
              <a:ea typeface="MS UI Gothic" panose="020B0600070205080204" pitchFamily="50" charset="-128"/>
              <a:cs typeface="+mj-cs"/>
            </a:endParaRPr>
          </a:p>
          <a:p>
            <a:pPr>
              <a:lnSpc>
                <a:spcPct val="90000"/>
              </a:lnSpc>
              <a:spcBef>
                <a:spcPct val="0"/>
              </a:spcBef>
              <a:spcAft>
                <a:spcPts val="600"/>
              </a:spcAft>
            </a:pPr>
            <a:endParaRPr kumimoji="1" lang="en-US" altLang="ja-JP" sz="3400" kern="1200" dirty="0">
              <a:solidFill>
                <a:schemeClr val="tx1"/>
              </a:solidFill>
              <a:latin typeface="+mj-lt"/>
              <a:ea typeface="+mj-ea"/>
              <a:cs typeface="+mj-cs"/>
            </a:endParaRPr>
          </a:p>
        </p:txBody>
      </p:sp>
      <p:grpSp>
        <p:nvGrpSpPr>
          <p:cNvPr id="1042" name="Group 103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034" name="Rectangle 1033">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Rectangle 103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5" name="Rectangle 103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9" name="Rectangle 103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E587F66D-252F-F7D5-4958-FA464D5BEB3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22492" y="804623"/>
            <a:ext cx="5536001" cy="519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9377994"/>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37893418-3D5D-4325-B2AB-DFFDC280D399}"/>
              </a:ext>
            </a:extLst>
          </p:cNvPr>
          <p:cNvSpPr/>
          <p:nvPr/>
        </p:nvSpPr>
        <p:spPr>
          <a:xfrm>
            <a:off x="450099" y="1495687"/>
            <a:ext cx="7490012" cy="2554545"/>
          </a:xfrm>
          <a:prstGeom prst="rect">
            <a:avLst/>
          </a:prstGeom>
        </p:spPr>
        <p:txBody>
          <a:bodyPr wrap="square">
            <a:spAutoFit/>
          </a:bodyPr>
          <a:lstStyle/>
          <a:p>
            <a:pPr marL="342900" indent="-342900">
              <a:buFont typeface="Wingdings" panose="05000000000000000000" pitchFamily="2" charset="2"/>
              <a:buChar char="p"/>
            </a:pPr>
            <a:r>
              <a:rPr lang="ja-JP" altLang="en-US" sz="2000" dirty="0">
                <a:latin typeface="MS UI Gothic" panose="020B0600070205080204" pitchFamily="50" charset="-128"/>
                <a:ea typeface="MS UI Gothic" panose="020B0600070205080204" pitchFamily="50" charset="-128"/>
              </a:rPr>
              <a:t>化学療法は体内の急速に分裂するすべての細胞を標的にすることで効果が発揮されます。</a:t>
            </a:r>
            <a:endParaRPr lang="en-US" altLang="ja-JP" sz="2000"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endParaRPr lang="en-US" altLang="ja-JP" sz="2000"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sz="2000" dirty="0">
                <a:latin typeface="MS UI Gothic" panose="020B0600070205080204" pitchFamily="50" charset="-128"/>
                <a:ea typeface="MS UI Gothic" panose="020B0600070205080204" pitchFamily="50" charset="-128"/>
              </a:rPr>
              <a:t>毛母細胞は分裂の速い細胞です。抗がん剤は毛母細胞も標的にし、脱毛が引き起こされることが広く知られています。</a:t>
            </a:r>
            <a:endParaRPr lang="en-US" altLang="ja-JP" sz="2000"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endParaRPr lang="en-US" altLang="ja-JP" sz="2000"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sz="2000" dirty="0">
                <a:latin typeface="MS UI Gothic" panose="020B0600070205080204" pitchFamily="50" charset="-128"/>
                <a:ea typeface="MS UI Gothic" panose="020B0600070205080204" pitchFamily="50" charset="-128"/>
              </a:rPr>
              <a:t>化学療法は毛包（毛の根元）を損傷し、治療の開始から約</a:t>
            </a:r>
            <a:r>
              <a:rPr lang="en-US" altLang="ja-JP" sz="2000" dirty="0">
                <a:latin typeface="MS UI Gothic" panose="020B0600070205080204" pitchFamily="50" charset="-128"/>
                <a:ea typeface="MS UI Gothic" panose="020B0600070205080204" pitchFamily="50" charset="-128"/>
              </a:rPr>
              <a:t>2</a:t>
            </a:r>
            <a:r>
              <a:rPr lang="ja-JP" altLang="en-US" sz="2000" dirty="0">
                <a:latin typeface="MS UI Gothic" panose="020B0600070205080204" pitchFamily="50" charset="-128"/>
                <a:ea typeface="MS UI Gothic" panose="020B0600070205080204" pitchFamily="50" charset="-128"/>
              </a:rPr>
              <a:t>週間後に脱毛します。</a:t>
            </a:r>
            <a:endParaRPr lang="en-US" altLang="ja-JP" sz="2000" dirty="0">
              <a:latin typeface="MS UI Gothic" panose="020B0600070205080204" pitchFamily="50" charset="-128"/>
              <a:ea typeface="MS UI Gothic" panose="020B0600070205080204" pitchFamily="50" charset="-128"/>
              <a:cs typeface="Calibri"/>
            </a:endParaRPr>
          </a:p>
        </p:txBody>
      </p:sp>
      <p:sp>
        <p:nvSpPr>
          <p:cNvPr id="6" name="テキスト ボックス 5">
            <a:extLst>
              <a:ext uri="{FF2B5EF4-FFF2-40B4-BE49-F238E27FC236}">
                <a16:creationId xmlns:a16="http://schemas.microsoft.com/office/drawing/2014/main" id="{87E73CCD-BEFB-4285-9D07-DFEB8C5161EA}"/>
              </a:ext>
            </a:extLst>
          </p:cNvPr>
          <p:cNvSpPr txBox="1"/>
          <p:nvPr/>
        </p:nvSpPr>
        <p:spPr>
          <a:xfrm>
            <a:off x="1312769" y="467047"/>
            <a:ext cx="8705290" cy="523220"/>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化学療法を受けると、なぜ脱毛してしまうのでしょうか？</a:t>
            </a:r>
          </a:p>
        </p:txBody>
      </p:sp>
      <p:pic>
        <p:nvPicPr>
          <p:cNvPr id="11" name="図 10">
            <a:extLst>
              <a:ext uri="{FF2B5EF4-FFF2-40B4-BE49-F238E27FC236}">
                <a16:creationId xmlns:a16="http://schemas.microsoft.com/office/drawing/2014/main" id="{7C03FF1E-A900-4101-8405-B33EA89356D6}"/>
              </a:ext>
            </a:extLst>
          </p:cNvPr>
          <p:cNvPicPr>
            <a:picLocks noChangeAspect="1"/>
          </p:cNvPicPr>
          <p:nvPr/>
        </p:nvPicPr>
        <p:blipFill>
          <a:blip r:embed="rId2"/>
          <a:stretch>
            <a:fillRect/>
          </a:stretch>
        </p:blipFill>
        <p:spPr>
          <a:xfrm>
            <a:off x="376077" y="348066"/>
            <a:ext cx="748434" cy="761120"/>
          </a:xfrm>
          <a:prstGeom prst="rect">
            <a:avLst/>
          </a:prstGeom>
        </p:spPr>
      </p:pic>
      <p:grpSp>
        <p:nvGrpSpPr>
          <p:cNvPr id="3" name="グループ化 2">
            <a:extLst>
              <a:ext uri="{FF2B5EF4-FFF2-40B4-BE49-F238E27FC236}">
                <a16:creationId xmlns:a16="http://schemas.microsoft.com/office/drawing/2014/main" id="{EC7165C8-953A-B90B-CB31-7214F35CBC27}"/>
              </a:ext>
            </a:extLst>
          </p:cNvPr>
          <p:cNvGrpSpPr/>
          <p:nvPr/>
        </p:nvGrpSpPr>
        <p:grpSpPr>
          <a:xfrm>
            <a:off x="8230446" y="2414919"/>
            <a:ext cx="3575226" cy="3144762"/>
            <a:chOff x="8230446" y="3246191"/>
            <a:chExt cx="3575226" cy="3144762"/>
          </a:xfrm>
        </p:grpSpPr>
        <p:pic>
          <p:nvPicPr>
            <p:cNvPr id="7" name="図 6">
              <a:extLst>
                <a:ext uri="{FF2B5EF4-FFF2-40B4-BE49-F238E27FC236}">
                  <a16:creationId xmlns:a16="http://schemas.microsoft.com/office/drawing/2014/main" id="{46559BE5-28C3-46FE-B41F-DC36EFBC5141}"/>
                </a:ext>
              </a:extLst>
            </p:cNvPr>
            <p:cNvPicPr>
              <a:picLocks noChangeAspect="1"/>
            </p:cNvPicPr>
            <p:nvPr/>
          </p:nvPicPr>
          <p:blipFill>
            <a:blip r:embed="rId3"/>
            <a:stretch>
              <a:fillRect/>
            </a:stretch>
          </p:blipFill>
          <p:spPr>
            <a:xfrm>
              <a:off x="8230446" y="3246191"/>
              <a:ext cx="3575226" cy="3144762"/>
            </a:xfrm>
            <a:prstGeom prst="rect">
              <a:avLst/>
            </a:prstGeom>
          </p:spPr>
        </p:pic>
        <p:sp>
          <p:nvSpPr>
            <p:cNvPr id="2" name="テキスト ボックス 1">
              <a:extLst>
                <a:ext uri="{FF2B5EF4-FFF2-40B4-BE49-F238E27FC236}">
                  <a16:creationId xmlns:a16="http://schemas.microsoft.com/office/drawing/2014/main" id="{0A0F0AEB-D82C-445E-B9B9-E788740A50A9}"/>
                </a:ext>
              </a:extLst>
            </p:cNvPr>
            <p:cNvSpPr txBox="1"/>
            <p:nvPr/>
          </p:nvSpPr>
          <p:spPr>
            <a:xfrm>
              <a:off x="8297962" y="5025458"/>
              <a:ext cx="1255954" cy="369332"/>
            </a:xfrm>
            <a:prstGeom prst="rect">
              <a:avLst/>
            </a:prstGeom>
            <a:noFill/>
          </p:spPr>
          <p:txBody>
            <a:bodyPr wrap="square" rtlCol="0">
              <a:spAutoFit/>
            </a:bodyPr>
            <a:lstStyle/>
            <a:p>
              <a:pPr algn="ctr"/>
              <a:r>
                <a:rPr kumimoji="1" lang="ja-JP" altLang="en-US" dirty="0">
                  <a:solidFill>
                    <a:schemeClr val="bg1"/>
                  </a:solidFill>
                  <a:latin typeface="MS UI Gothic" panose="020B0600070205080204" pitchFamily="50" charset="-128"/>
                  <a:ea typeface="MS UI Gothic" panose="020B0600070205080204" pitchFamily="50" charset="-128"/>
                </a:rPr>
                <a:t>毛包</a:t>
              </a:r>
            </a:p>
          </p:txBody>
        </p:sp>
      </p:grpSp>
      <p:pic>
        <p:nvPicPr>
          <p:cNvPr id="8" name="図 7">
            <a:extLst>
              <a:ext uri="{FF2B5EF4-FFF2-40B4-BE49-F238E27FC236}">
                <a16:creationId xmlns:a16="http://schemas.microsoft.com/office/drawing/2014/main" id="{6FAC7DB0-9634-4DE2-ACD8-70D4F1A95731}"/>
              </a:ext>
            </a:extLst>
          </p:cNvPr>
          <p:cNvPicPr>
            <a:picLocks noChangeAspect="1"/>
          </p:cNvPicPr>
          <p:nvPr/>
        </p:nvPicPr>
        <p:blipFill>
          <a:blip r:embed="rId4"/>
          <a:stretch>
            <a:fillRect/>
          </a:stretch>
        </p:blipFill>
        <p:spPr>
          <a:xfrm>
            <a:off x="842923" y="4378852"/>
            <a:ext cx="2571311" cy="2276971"/>
          </a:xfrm>
          <a:prstGeom prst="rect">
            <a:avLst/>
          </a:prstGeom>
        </p:spPr>
      </p:pic>
    </p:spTree>
    <p:extLst>
      <p:ext uri="{BB962C8B-B14F-4D97-AF65-F5344CB8AC3E}">
        <p14:creationId xmlns:p14="http://schemas.microsoft.com/office/powerpoint/2010/main" val="2439297440"/>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3B93A880-9081-4BC1-A0D1-0186C4E0FFAA}"/>
              </a:ext>
            </a:extLst>
          </p:cNvPr>
          <p:cNvSpPr txBox="1"/>
          <p:nvPr/>
        </p:nvSpPr>
        <p:spPr>
          <a:xfrm>
            <a:off x="138292" y="1322929"/>
            <a:ext cx="6939122" cy="2308324"/>
          </a:xfrm>
          <a:prstGeom prst="rect">
            <a:avLst/>
          </a:prstGeom>
          <a:noFill/>
        </p:spPr>
        <p:txBody>
          <a:bodyPr wrap="square" rtlCol="0">
            <a:spAutoFit/>
          </a:bodyPr>
          <a:lstStyle/>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頭皮冷却により化学療法が毛包に与えるダメージを減らすことができると言われています。</a:t>
            </a: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endParaRPr lang="ja-JP" altLang="en-US"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化学療法の前、治療中、治療後に専用の装置とキャップを使い頭皮の温度を下げます。</a:t>
            </a: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endParaRPr lang="ja-JP" altLang="en-US"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これにより毛包の周囲部位への血流が減少し、脱毛を抑制することができると言われています。</a:t>
            </a:r>
            <a:r>
              <a:rPr lang="en-US" altLang="ja-JP" u="sng" dirty="0">
                <a:solidFill>
                  <a:srgbClr val="FF0000"/>
                </a:solidFill>
                <a:latin typeface="MS UI Gothic" panose="020B0600070205080204" pitchFamily="50" charset="-128"/>
                <a:ea typeface="MS UI Gothic" panose="020B0600070205080204" pitchFamily="50" charset="-128"/>
              </a:rPr>
              <a:t>※</a:t>
            </a:r>
            <a:r>
              <a:rPr lang="ja-JP" altLang="en-US" u="sng" dirty="0">
                <a:solidFill>
                  <a:srgbClr val="FF0000"/>
                </a:solidFill>
                <a:latin typeface="MS UI Gothic" panose="020B0600070205080204" pitchFamily="50" charset="-128"/>
                <a:ea typeface="MS UI Gothic" panose="020B0600070205080204" pitchFamily="50" charset="-128"/>
              </a:rPr>
              <a:t>効果は患者様によって違いがあります。</a:t>
            </a:r>
            <a:endParaRPr lang="en-US" altLang="ja-JP" u="sng" dirty="0">
              <a:solidFill>
                <a:srgbClr val="FF0000"/>
              </a:solidFill>
              <a:latin typeface="MS UI Gothic" panose="020B0600070205080204" pitchFamily="50" charset="-128"/>
              <a:ea typeface="MS UI Gothic" panose="020B0600070205080204" pitchFamily="50" charset="-128"/>
            </a:endParaRPr>
          </a:p>
        </p:txBody>
      </p:sp>
      <p:pic>
        <p:nvPicPr>
          <p:cNvPr id="9" name="図 8">
            <a:extLst>
              <a:ext uri="{FF2B5EF4-FFF2-40B4-BE49-F238E27FC236}">
                <a16:creationId xmlns:a16="http://schemas.microsoft.com/office/drawing/2014/main" id="{6C5ADA4B-0DC7-4AFA-885C-6CCAAD0D0C6D}"/>
              </a:ext>
            </a:extLst>
          </p:cNvPr>
          <p:cNvPicPr>
            <a:picLocks noChangeAspect="1"/>
          </p:cNvPicPr>
          <p:nvPr/>
        </p:nvPicPr>
        <p:blipFill>
          <a:blip r:embed="rId3"/>
          <a:stretch>
            <a:fillRect/>
          </a:stretch>
        </p:blipFill>
        <p:spPr>
          <a:xfrm>
            <a:off x="376077" y="307725"/>
            <a:ext cx="748434" cy="761120"/>
          </a:xfrm>
          <a:prstGeom prst="rect">
            <a:avLst/>
          </a:prstGeom>
        </p:spPr>
      </p:pic>
      <p:sp>
        <p:nvSpPr>
          <p:cNvPr id="10" name="テキスト ボックス 9">
            <a:extLst>
              <a:ext uri="{FF2B5EF4-FFF2-40B4-BE49-F238E27FC236}">
                <a16:creationId xmlns:a16="http://schemas.microsoft.com/office/drawing/2014/main" id="{8B594057-3AB3-49F1-81AE-3D76D6F071FE}"/>
              </a:ext>
            </a:extLst>
          </p:cNvPr>
          <p:cNvSpPr txBox="1"/>
          <p:nvPr/>
        </p:nvSpPr>
        <p:spPr>
          <a:xfrm>
            <a:off x="1312769" y="467047"/>
            <a:ext cx="8705290" cy="523220"/>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頭皮冷却をすると、なぜ脱毛を抑制できるのでしょうか？</a:t>
            </a:r>
          </a:p>
        </p:txBody>
      </p:sp>
      <p:pic>
        <p:nvPicPr>
          <p:cNvPr id="12" name="図 11">
            <a:extLst>
              <a:ext uri="{FF2B5EF4-FFF2-40B4-BE49-F238E27FC236}">
                <a16:creationId xmlns:a16="http://schemas.microsoft.com/office/drawing/2014/main" id="{C9AA57D2-575D-4560-9692-BA29A8C0368A}"/>
              </a:ext>
            </a:extLst>
          </p:cNvPr>
          <p:cNvPicPr>
            <a:picLocks noChangeAspect="1"/>
          </p:cNvPicPr>
          <p:nvPr/>
        </p:nvPicPr>
        <p:blipFill>
          <a:blip r:embed="rId4"/>
          <a:stretch>
            <a:fillRect/>
          </a:stretch>
        </p:blipFill>
        <p:spPr>
          <a:xfrm>
            <a:off x="1055716" y="5019555"/>
            <a:ext cx="1942179" cy="1719856"/>
          </a:xfrm>
          <a:prstGeom prst="rect">
            <a:avLst/>
          </a:prstGeom>
        </p:spPr>
      </p:pic>
      <p:sp>
        <p:nvSpPr>
          <p:cNvPr id="14" name="テキスト ボックス 13">
            <a:extLst>
              <a:ext uri="{FF2B5EF4-FFF2-40B4-BE49-F238E27FC236}">
                <a16:creationId xmlns:a16="http://schemas.microsoft.com/office/drawing/2014/main" id="{53926B60-FBE5-4641-9006-9BA53AEA93A6}"/>
              </a:ext>
            </a:extLst>
          </p:cNvPr>
          <p:cNvSpPr txBox="1"/>
          <p:nvPr/>
        </p:nvSpPr>
        <p:spPr>
          <a:xfrm>
            <a:off x="3607853" y="4831769"/>
            <a:ext cx="7856885" cy="1231106"/>
          </a:xfrm>
          <a:prstGeom prst="rect">
            <a:avLst/>
          </a:prstGeom>
          <a:noFill/>
        </p:spPr>
        <p:txBody>
          <a:bodyPr wrap="square" rtlCol="0">
            <a:spAutoFit/>
          </a:bodyPr>
          <a:lstStyle/>
          <a:p>
            <a:pPr marL="342900" indent="-342900">
              <a:buFont typeface="Wingdings" panose="05000000000000000000" pitchFamily="2" charset="2"/>
              <a:buChar char="p"/>
            </a:pPr>
            <a:endParaRPr lang="en-US" altLang="ja-JP" sz="2000"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専用の冷却装置の内部にはクーラントと呼ばれる冷却液が入っています。</a:t>
            </a: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endParaRPr lang="en-US" altLang="ja-JP" dirty="0">
              <a:latin typeface="MS UI Gothic" panose="020B0600070205080204" pitchFamily="50" charset="-128"/>
              <a:ea typeface="MS UI Gothic" panose="020B0600070205080204" pitchFamily="50" charset="-128"/>
            </a:endParaRPr>
          </a:p>
          <a:p>
            <a:pPr marL="342900" indent="-342900">
              <a:buFont typeface="Wingdings" panose="05000000000000000000" pitchFamily="2" charset="2"/>
              <a:buChar char="p"/>
            </a:pPr>
            <a:r>
              <a:rPr lang="ja-JP" altLang="en-US" dirty="0">
                <a:latin typeface="MS UI Gothic" panose="020B0600070205080204" pitchFamily="50" charset="-128"/>
                <a:ea typeface="MS UI Gothic" panose="020B0600070205080204" pitchFamily="50" charset="-128"/>
              </a:rPr>
              <a:t>約－</a:t>
            </a:r>
            <a:r>
              <a:rPr lang="en-US" altLang="ja-JP" dirty="0">
                <a:latin typeface="MS UI Gothic" panose="020B0600070205080204" pitchFamily="50" charset="-128"/>
                <a:ea typeface="MS UI Gothic" panose="020B0600070205080204" pitchFamily="50" charset="-128"/>
              </a:rPr>
              <a:t>4</a:t>
            </a:r>
            <a:r>
              <a:rPr lang="ja-JP" altLang="en-US" dirty="0">
                <a:latin typeface="MS UI Gothic" panose="020B0600070205080204" pitchFamily="50" charset="-128"/>
                <a:ea typeface="MS UI Gothic" panose="020B0600070205080204" pitchFamily="50" charset="-128"/>
              </a:rPr>
              <a:t>℃に冷却したクーラントをキャップに循環させて継続的に頭皮を冷却します。</a:t>
            </a:r>
            <a:endParaRPr lang="ja-JP" altLang="en-US" dirty="0"/>
          </a:p>
        </p:txBody>
      </p:sp>
      <p:pic>
        <p:nvPicPr>
          <p:cNvPr id="13" name="図 12">
            <a:extLst>
              <a:ext uri="{FF2B5EF4-FFF2-40B4-BE49-F238E27FC236}">
                <a16:creationId xmlns:a16="http://schemas.microsoft.com/office/drawing/2014/main" id="{4A3D7FC8-7371-4247-80F7-C87AAB6BD258}"/>
              </a:ext>
            </a:extLst>
          </p:cNvPr>
          <p:cNvPicPr>
            <a:picLocks noChangeAspect="1"/>
          </p:cNvPicPr>
          <p:nvPr/>
        </p:nvPicPr>
        <p:blipFill>
          <a:blip r:embed="rId5"/>
          <a:stretch>
            <a:fillRect/>
          </a:stretch>
        </p:blipFill>
        <p:spPr>
          <a:xfrm>
            <a:off x="7187892" y="1259894"/>
            <a:ext cx="4762500" cy="3571875"/>
          </a:xfrm>
          <a:prstGeom prst="rect">
            <a:avLst/>
          </a:prstGeom>
        </p:spPr>
      </p:pic>
      <p:pic>
        <p:nvPicPr>
          <p:cNvPr id="16" name="図 15">
            <a:extLst>
              <a:ext uri="{FF2B5EF4-FFF2-40B4-BE49-F238E27FC236}">
                <a16:creationId xmlns:a16="http://schemas.microsoft.com/office/drawing/2014/main" id="{93F0A629-7C92-4810-A591-7857FB1F2C40}"/>
              </a:ext>
            </a:extLst>
          </p:cNvPr>
          <p:cNvPicPr>
            <a:picLocks noChangeAspect="1"/>
          </p:cNvPicPr>
          <p:nvPr/>
        </p:nvPicPr>
        <p:blipFill>
          <a:blip r:embed="rId6"/>
          <a:stretch>
            <a:fillRect/>
          </a:stretch>
        </p:blipFill>
        <p:spPr>
          <a:xfrm>
            <a:off x="866760" y="3854304"/>
            <a:ext cx="1237595" cy="902286"/>
          </a:xfrm>
          <a:prstGeom prst="rect">
            <a:avLst/>
          </a:prstGeom>
        </p:spPr>
      </p:pic>
      <p:pic>
        <p:nvPicPr>
          <p:cNvPr id="17" name="図 16">
            <a:extLst>
              <a:ext uri="{FF2B5EF4-FFF2-40B4-BE49-F238E27FC236}">
                <a16:creationId xmlns:a16="http://schemas.microsoft.com/office/drawing/2014/main" id="{96F472C7-74F1-4E5E-BB77-CC99E07DA52F}"/>
              </a:ext>
            </a:extLst>
          </p:cNvPr>
          <p:cNvPicPr>
            <a:picLocks noChangeAspect="1"/>
          </p:cNvPicPr>
          <p:nvPr/>
        </p:nvPicPr>
        <p:blipFill>
          <a:blip r:embed="rId7"/>
          <a:stretch>
            <a:fillRect/>
          </a:stretch>
        </p:blipFill>
        <p:spPr>
          <a:xfrm>
            <a:off x="2104355" y="3860048"/>
            <a:ext cx="1664352" cy="902286"/>
          </a:xfrm>
          <a:prstGeom prst="rect">
            <a:avLst/>
          </a:prstGeom>
        </p:spPr>
      </p:pic>
      <p:pic>
        <p:nvPicPr>
          <p:cNvPr id="18" name="図 17">
            <a:extLst>
              <a:ext uri="{FF2B5EF4-FFF2-40B4-BE49-F238E27FC236}">
                <a16:creationId xmlns:a16="http://schemas.microsoft.com/office/drawing/2014/main" id="{F53DA0B9-FFA8-46FE-B84B-C187AF2722DF}"/>
              </a:ext>
            </a:extLst>
          </p:cNvPr>
          <p:cNvPicPr>
            <a:picLocks noChangeAspect="1"/>
          </p:cNvPicPr>
          <p:nvPr/>
        </p:nvPicPr>
        <p:blipFill>
          <a:blip r:embed="rId8"/>
          <a:stretch>
            <a:fillRect/>
          </a:stretch>
        </p:blipFill>
        <p:spPr>
          <a:xfrm>
            <a:off x="3768707" y="3875790"/>
            <a:ext cx="1816765" cy="902286"/>
          </a:xfrm>
          <a:prstGeom prst="rect">
            <a:avLst/>
          </a:prstGeom>
        </p:spPr>
      </p:pic>
    </p:spTree>
    <p:extLst>
      <p:ext uri="{BB962C8B-B14F-4D97-AF65-F5344CB8AC3E}">
        <p14:creationId xmlns:p14="http://schemas.microsoft.com/office/powerpoint/2010/main" val="1050460544"/>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074846A9-D746-4D54-8A04-CE66A2BD04B4}"/>
              </a:ext>
            </a:extLst>
          </p:cNvPr>
          <p:cNvPicPr>
            <a:picLocks noChangeAspect="1"/>
          </p:cNvPicPr>
          <p:nvPr/>
        </p:nvPicPr>
        <p:blipFill>
          <a:blip r:embed="rId2"/>
          <a:stretch>
            <a:fillRect/>
          </a:stretch>
        </p:blipFill>
        <p:spPr>
          <a:xfrm>
            <a:off x="376077" y="307725"/>
            <a:ext cx="748434" cy="761120"/>
          </a:xfrm>
          <a:prstGeom prst="rect">
            <a:avLst/>
          </a:prstGeom>
        </p:spPr>
      </p:pic>
      <p:sp>
        <p:nvSpPr>
          <p:cNvPr id="26" name="テキスト ボックス 25">
            <a:extLst>
              <a:ext uri="{FF2B5EF4-FFF2-40B4-BE49-F238E27FC236}">
                <a16:creationId xmlns:a16="http://schemas.microsoft.com/office/drawing/2014/main" id="{49A8BA1E-D195-4038-A4A1-10030B1BC7D4}"/>
              </a:ext>
            </a:extLst>
          </p:cNvPr>
          <p:cNvSpPr txBox="1"/>
          <p:nvPr/>
        </p:nvSpPr>
        <p:spPr>
          <a:xfrm>
            <a:off x="1182477" y="384038"/>
            <a:ext cx="10044344" cy="954107"/>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頭皮冷却</a:t>
            </a:r>
            <a:r>
              <a:rPr lang="ja-JP" altLang="en-US" sz="2800" dirty="0">
                <a:latin typeface="MS UI Gothic" panose="020B0600070205080204" pitchFamily="50" charset="-128"/>
                <a:ea typeface="MS UI Gothic" panose="020B0600070205080204" pitchFamily="50" charset="-128"/>
              </a:rPr>
              <a:t>時にご準備いただいたほうがよいものは？</a:t>
            </a:r>
            <a:endParaRPr kumimoji="1" lang="ja-JP" altLang="en-US" sz="2800" dirty="0">
              <a:latin typeface="MS UI Gothic" panose="020B0600070205080204" pitchFamily="50" charset="-128"/>
              <a:ea typeface="MS UI Gothic" panose="020B0600070205080204" pitchFamily="50" charset="-128"/>
            </a:endParaRPr>
          </a:p>
          <a:p>
            <a:endParaRPr kumimoji="1" lang="ja-JP" altLang="en-US" sz="2800" dirty="0">
              <a:latin typeface="MS UI Gothic" panose="020B0600070205080204" pitchFamily="50" charset="-128"/>
              <a:ea typeface="MS UI Gothic" panose="020B0600070205080204" pitchFamily="50" charset="-128"/>
            </a:endParaRPr>
          </a:p>
        </p:txBody>
      </p:sp>
      <p:sp>
        <p:nvSpPr>
          <p:cNvPr id="33" name="テキスト ボックス 32">
            <a:extLst>
              <a:ext uri="{FF2B5EF4-FFF2-40B4-BE49-F238E27FC236}">
                <a16:creationId xmlns:a16="http://schemas.microsoft.com/office/drawing/2014/main" id="{5E522999-B41E-41BF-A8A2-83B991FA6676}"/>
              </a:ext>
            </a:extLst>
          </p:cNvPr>
          <p:cNvSpPr txBox="1"/>
          <p:nvPr/>
        </p:nvSpPr>
        <p:spPr>
          <a:xfrm>
            <a:off x="75225" y="1322013"/>
            <a:ext cx="3068465" cy="338554"/>
          </a:xfrm>
          <a:prstGeom prst="rect">
            <a:avLst/>
          </a:prstGeom>
          <a:noFill/>
        </p:spPr>
        <p:txBody>
          <a:bodyPr wrap="square" rtlCol="0">
            <a:spAutoFit/>
          </a:bodyPr>
          <a:lstStyle/>
          <a:p>
            <a:pPr marL="285750" indent="-285750">
              <a:buFont typeface="Wingdings" panose="05000000000000000000" pitchFamily="2" charset="2"/>
              <a:buChar char="p"/>
            </a:pPr>
            <a:r>
              <a:rPr kumimoji="1" lang="ja-JP" altLang="en-US" sz="1600" dirty="0">
                <a:latin typeface="MS UI Gothic" panose="020B0600070205080204" pitchFamily="50" charset="-128"/>
                <a:ea typeface="MS UI Gothic" panose="020B0600070205080204" pitchFamily="50" charset="-128"/>
              </a:rPr>
              <a:t>冷却前に使うもの</a:t>
            </a:r>
          </a:p>
        </p:txBody>
      </p:sp>
      <p:sp>
        <p:nvSpPr>
          <p:cNvPr id="35" name="テキスト ボックス 34">
            <a:extLst>
              <a:ext uri="{FF2B5EF4-FFF2-40B4-BE49-F238E27FC236}">
                <a16:creationId xmlns:a16="http://schemas.microsoft.com/office/drawing/2014/main" id="{47ECA596-B8F9-4C0A-A80E-86A525DDFB2D}"/>
              </a:ext>
            </a:extLst>
          </p:cNvPr>
          <p:cNvSpPr txBox="1"/>
          <p:nvPr/>
        </p:nvSpPr>
        <p:spPr>
          <a:xfrm>
            <a:off x="1349986" y="1808151"/>
            <a:ext cx="1647825" cy="1169551"/>
          </a:xfrm>
          <a:prstGeom prst="rect">
            <a:avLst/>
          </a:prstGeom>
          <a:noFill/>
        </p:spPr>
        <p:txBody>
          <a:bodyPr wrap="square" rtlCol="0">
            <a:spAutoFit/>
          </a:bodyPr>
          <a:lstStyle/>
          <a:p>
            <a:pPr algn="ctr"/>
            <a:r>
              <a:rPr lang="ja-JP" altLang="en-US" sz="1400" dirty="0">
                <a:latin typeface="MS UI Gothic" panose="020B0600070205080204" pitchFamily="50" charset="-128"/>
                <a:ea typeface="MS UI Gothic" panose="020B0600070205080204" pitchFamily="50" charset="-128"/>
              </a:rPr>
              <a:t>洗い流さない　　　　トリートメント</a:t>
            </a:r>
            <a:endParaRPr lang="en-US" altLang="ja-JP" sz="1400" dirty="0">
              <a:latin typeface="MS UI Gothic" panose="020B0600070205080204" pitchFamily="50" charset="-128"/>
              <a:ea typeface="MS UI Gothic" panose="020B0600070205080204" pitchFamily="50" charset="-128"/>
            </a:endParaRPr>
          </a:p>
          <a:p>
            <a:pPr algn="ctr"/>
            <a:r>
              <a:rPr kumimoji="1" lang="ja-JP" altLang="en-US" sz="1400" dirty="0">
                <a:latin typeface="MS UI Gothic" panose="020B0600070205080204" pitchFamily="50" charset="-128"/>
                <a:ea typeface="MS UI Gothic" panose="020B0600070205080204" pitchFamily="50" charset="-128"/>
              </a:rPr>
              <a:t>（クリームタイプ）</a:t>
            </a:r>
            <a:endParaRPr kumimoji="1" lang="en-US" altLang="ja-JP" sz="1400" dirty="0">
              <a:latin typeface="MS UI Gothic" panose="020B0600070205080204" pitchFamily="50" charset="-128"/>
              <a:ea typeface="MS UI Gothic" panose="020B0600070205080204" pitchFamily="50" charset="-128"/>
            </a:endParaRPr>
          </a:p>
          <a:p>
            <a:pPr algn="ctr"/>
            <a:r>
              <a:rPr kumimoji="1" lang="ja-JP" altLang="en-US" sz="1400" dirty="0">
                <a:latin typeface="MS UI Gothic" panose="020B0600070205080204" pitchFamily="50" charset="-128"/>
                <a:ea typeface="MS UI Gothic" panose="020B0600070205080204" pitchFamily="50" charset="-128"/>
              </a:rPr>
              <a:t>低刺激なもの</a:t>
            </a:r>
            <a:endParaRPr kumimoji="1" lang="en-US" altLang="ja-JP" sz="1400" dirty="0">
              <a:latin typeface="MS UI Gothic" panose="020B0600070205080204" pitchFamily="50" charset="-128"/>
              <a:ea typeface="MS UI Gothic" panose="020B0600070205080204" pitchFamily="50" charset="-128"/>
            </a:endParaRPr>
          </a:p>
          <a:p>
            <a:pPr algn="ctr"/>
            <a:r>
              <a:rPr lang="ja-JP" altLang="en-US" sz="1400" dirty="0">
                <a:latin typeface="MS UI Gothic" panose="020B0600070205080204" pitchFamily="50" charset="-128"/>
                <a:ea typeface="MS UI Gothic" panose="020B0600070205080204" pitchFamily="50" charset="-128"/>
              </a:rPr>
              <a:t>無香料が好ましい</a:t>
            </a:r>
            <a:endParaRPr kumimoji="1" lang="ja-JP" altLang="en-US" sz="1400" dirty="0">
              <a:latin typeface="MS UI Gothic" panose="020B0600070205080204" pitchFamily="50" charset="-128"/>
              <a:ea typeface="MS UI Gothic" panose="020B0600070205080204" pitchFamily="50" charset="-128"/>
            </a:endParaRPr>
          </a:p>
        </p:txBody>
      </p:sp>
      <p:sp>
        <p:nvSpPr>
          <p:cNvPr id="38" name="テキスト ボックス 37">
            <a:extLst>
              <a:ext uri="{FF2B5EF4-FFF2-40B4-BE49-F238E27FC236}">
                <a16:creationId xmlns:a16="http://schemas.microsoft.com/office/drawing/2014/main" id="{15D099CA-72A2-4D71-930D-4A3D7A8E9E31}"/>
              </a:ext>
            </a:extLst>
          </p:cNvPr>
          <p:cNvSpPr txBox="1"/>
          <p:nvPr/>
        </p:nvSpPr>
        <p:spPr>
          <a:xfrm>
            <a:off x="5219745" y="2171330"/>
            <a:ext cx="1200777" cy="523220"/>
          </a:xfrm>
          <a:prstGeom prst="rect">
            <a:avLst/>
          </a:prstGeom>
          <a:noFill/>
        </p:spPr>
        <p:txBody>
          <a:bodyPr wrap="square" rtlCol="0">
            <a:spAutoFit/>
          </a:bodyPr>
          <a:lstStyle/>
          <a:p>
            <a:r>
              <a:rPr kumimoji="1" lang="ja-JP" altLang="en-US" sz="1400" dirty="0">
                <a:latin typeface="MS UI Gothic" panose="020B0600070205080204" pitchFamily="50" charset="-128"/>
                <a:ea typeface="MS UI Gothic" panose="020B0600070205080204" pitchFamily="50" charset="-128"/>
              </a:rPr>
              <a:t>スポーツタオル　　　　　　</a:t>
            </a:r>
            <a:r>
              <a:rPr lang="en-US" altLang="ja-JP" sz="1400" dirty="0">
                <a:latin typeface="MS UI Gothic" panose="020B0600070205080204" pitchFamily="50" charset="-128"/>
                <a:ea typeface="MS UI Gothic" panose="020B0600070205080204" pitchFamily="50" charset="-128"/>
              </a:rPr>
              <a:t>1</a:t>
            </a:r>
            <a:r>
              <a:rPr lang="ja-JP" altLang="en-US" sz="1400" dirty="0">
                <a:latin typeface="MS UI Gothic" panose="020B0600070205080204" pitchFamily="50" charset="-128"/>
                <a:ea typeface="MS UI Gothic" panose="020B0600070205080204" pitchFamily="50" charset="-128"/>
              </a:rPr>
              <a:t>～２枚</a:t>
            </a:r>
            <a:endParaRPr kumimoji="1" lang="ja-JP" altLang="en-US" sz="1400" dirty="0">
              <a:latin typeface="MS UI Gothic" panose="020B0600070205080204" pitchFamily="50" charset="-128"/>
              <a:ea typeface="MS UI Gothic" panose="020B0600070205080204" pitchFamily="50" charset="-128"/>
            </a:endParaRPr>
          </a:p>
        </p:txBody>
      </p:sp>
      <p:pic>
        <p:nvPicPr>
          <p:cNvPr id="39" name="図 38">
            <a:extLst>
              <a:ext uri="{FF2B5EF4-FFF2-40B4-BE49-F238E27FC236}">
                <a16:creationId xmlns:a16="http://schemas.microsoft.com/office/drawing/2014/main" id="{73543D38-380C-403D-B802-BF1085B80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8840" y="1856602"/>
            <a:ext cx="1124737" cy="820928"/>
          </a:xfrm>
          <a:prstGeom prst="rect">
            <a:avLst/>
          </a:prstGeom>
        </p:spPr>
      </p:pic>
      <p:pic>
        <p:nvPicPr>
          <p:cNvPr id="40" name="図 39">
            <a:extLst>
              <a:ext uri="{FF2B5EF4-FFF2-40B4-BE49-F238E27FC236}">
                <a16:creationId xmlns:a16="http://schemas.microsoft.com/office/drawing/2014/main" id="{5E86BE0D-6A23-4CA6-8C6B-BC049A2291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9707" y="1793279"/>
            <a:ext cx="1461440" cy="974292"/>
          </a:xfrm>
          <a:prstGeom prst="rect">
            <a:avLst/>
          </a:prstGeom>
        </p:spPr>
      </p:pic>
      <p:sp>
        <p:nvSpPr>
          <p:cNvPr id="41" name="テキスト ボックス 40">
            <a:extLst>
              <a:ext uri="{FF2B5EF4-FFF2-40B4-BE49-F238E27FC236}">
                <a16:creationId xmlns:a16="http://schemas.microsoft.com/office/drawing/2014/main" id="{38DEA627-39F4-46FC-AC14-9D899EBADA61}"/>
              </a:ext>
            </a:extLst>
          </p:cNvPr>
          <p:cNvSpPr txBox="1"/>
          <p:nvPr/>
        </p:nvSpPr>
        <p:spPr>
          <a:xfrm>
            <a:off x="8099976" y="1325026"/>
            <a:ext cx="2808794" cy="338554"/>
          </a:xfrm>
          <a:prstGeom prst="rect">
            <a:avLst/>
          </a:prstGeom>
          <a:noFill/>
        </p:spPr>
        <p:txBody>
          <a:bodyPr wrap="square" rtlCol="0">
            <a:spAutoFit/>
          </a:bodyPr>
          <a:lstStyle/>
          <a:p>
            <a:pPr algn="ctr"/>
            <a:r>
              <a:rPr kumimoji="1" lang="ja-JP" altLang="en-US" sz="1600" dirty="0">
                <a:latin typeface="MS UI Gothic" panose="020B0600070205080204" pitchFamily="50" charset="-128"/>
                <a:ea typeface="MS UI Gothic" panose="020B0600070205080204" pitchFamily="50" charset="-128"/>
              </a:rPr>
              <a:t>目の粗いクシ</a:t>
            </a:r>
            <a:r>
              <a:rPr lang="ja-JP" altLang="en-US" sz="1600" dirty="0">
                <a:latin typeface="MS UI Gothic" panose="020B0600070205080204" pitchFamily="50" charset="-128"/>
                <a:ea typeface="MS UI Gothic" panose="020B0600070205080204" pitchFamily="50" charset="-128"/>
              </a:rPr>
              <a:t>　　</a:t>
            </a:r>
            <a:endParaRPr kumimoji="1" lang="ja-JP" altLang="en-US" sz="1600" dirty="0">
              <a:latin typeface="MS UI Gothic" panose="020B0600070205080204" pitchFamily="50" charset="-128"/>
              <a:ea typeface="MS UI Gothic" panose="020B0600070205080204" pitchFamily="50" charset="-128"/>
            </a:endParaRPr>
          </a:p>
        </p:txBody>
      </p:sp>
      <p:sp>
        <p:nvSpPr>
          <p:cNvPr id="42" name="テキスト ボックス 41">
            <a:extLst>
              <a:ext uri="{FF2B5EF4-FFF2-40B4-BE49-F238E27FC236}">
                <a16:creationId xmlns:a16="http://schemas.microsoft.com/office/drawing/2014/main" id="{B3BD7401-2619-4194-A8C4-F86045684E1B}"/>
              </a:ext>
            </a:extLst>
          </p:cNvPr>
          <p:cNvSpPr txBox="1"/>
          <p:nvPr/>
        </p:nvSpPr>
        <p:spPr>
          <a:xfrm>
            <a:off x="129448" y="4190738"/>
            <a:ext cx="3018622" cy="338554"/>
          </a:xfrm>
          <a:prstGeom prst="rect">
            <a:avLst/>
          </a:prstGeom>
          <a:noFill/>
        </p:spPr>
        <p:txBody>
          <a:bodyPr wrap="square" rtlCol="0">
            <a:spAutoFit/>
          </a:bodyPr>
          <a:lstStyle/>
          <a:p>
            <a:pPr marL="285750" indent="-285750">
              <a:buFont typeface="Wingdings" panose="05000000000000000000" pitchFamily="2" charset="2"/>
              <a:buChar char="p"/>
            </a:pPr>
            <a:r>
              <a:rPr kumimoji="1" lang="ja-JP" altLang="en-US" sz="1600" dirty="0">
                <a:latin typeface="MS UI Gothic" panose="020B0600070205080204" pitchFamily="50" charset="-128"/>
                <a:ea typeface="MS UI Gothic" panose="020B0600070205080204" pitchFamily="50" charset="-128"/>
              </a:rPr>
              <a:t>冷却中に使うもの</a:t>
            </a:r>
          </a:p>
        </p:txBody>
      </p:sp>
      <p:pic>
        <p:nvPicPr>
          <p:cNvPr id="43" name="図 42">
            <a:extLst>
              <a:ext uri="{FF2B5EF4-FFF2-40B4-BE49-F238E27FC236}">
                <a16:creationId xmlns:a16="http://schemas.microsoft.com/office/drawing/2014/main" id="{9F0E6AA3-5F8F-418A-8527-6A6DC4C22E0B}"/>
              </a:ext>
            </a:extLst>
          </p:cNvPr>
          <p:cNvPicPr>
            <a:picLocks noChangeAspect="1"/>
          </p:cNvPicPr>
          <p:nvPr/>
        </p:nvPicPr>
        <p:blipFill rotWithShape="1">
          <a:blip r:embed="rId5">
            <a:extLst>
              <a:ext uri="{28A0092B-C50C-407E-A947-70E740481C1C}">
                <a14:useLocalDpi xmlns:a14="http://schemas.microsoft.com/office/drawing/2010/main" val="0"/>
              </a:ext>
            </a:extLst>
          </a:blip>
          <a:srcRect b="26285"/>
          <a:stretch/>
        </p:blipFill>
        <p:spPr>
          <a:xfrm>
            <a:off x="739299" y="4573959"/>
            <a:ext cx="1262682" cy="1147084"/>
          </a:xfrm>
          <a:prstGeom prst="rect">
            <a:avLst/>
          </a:prstGeom>
        </p:spPr>
      </p:pic>
      <p:sp>
        <p:nvSpPr>
          <p:cNvPr id="2" name="テキスト ボックス 1">
            <a:extLst>
              <a:ext uri="{FF2B5EF4-FFF2-40B4-BE49-F238E27FC236}">
                <a16:creationId xmlns:a16="http://schemas.microsoft.com/office/drawing/2014/main" id="{E31CEAE3-8FED-4F91-9108-2F0286BB24FF}"/>
              </a:ext>
            </a:extLst>
          </p:cNvPr>
          <p:cNvSpPr txBox="1"/>
          <p:nvPr/>
        </p:nvSpPr>
        <p:spPr>
          <a:xfrm>
            <a:off x="162028" y="3228970"/>
            <a:ext cx="2751074" cy="523220"/>
          </a:xfrm>
          <a:prstGeom prst="rect">
            <a:avLst/>
          </a:prstGeom>
          <a:noFill/>
        </p:spPr>
        <p:txBody>
          <a:bodyPr wrap="none" rtlCol="0">
            <a:spAutoFit/>
          </a:bodyPr>
          <a:lstStyle/>
          <a:p>
            <a:r>
              <a:rPr lang="ja-JP" altLang="en-US" sz="1400" dirty="0">
                <a:solidFill>
                  <a:srgbClr val="0070C0"/>
                </a:solidFill>
                <a:latin typeface="MS UI Gothic" panose="020B0600070205080204" pitchFamily="50" charset="-128"/>
                <a:ea typeface="MS UI Gothic" panose="020B0600070205080204" pitchFamily="50" charset="-128"/>
              </a:rPr>
              <a:t>冷却後の毛髪とキャップが</a:t>
            </a:r>
            <a:endParaRPr lang="en-US" altLang="ja-JP" sz="1400" dirty="0">
              <a:solidFill>
                <a:srgbClr val="0070C0"/>
              </a:solidFill>
              <a:latin typeface="MS UI Gothic" panose="020B0600070205080204" pitchFamily="50" charset="-128"/>
              <a:ea typeface="MS UI Gothic" panose="020B0600070205080204" pitchFamily="50" charset="-128"/>
            </a:endParaRPr>
          </a:p>
          <a:p>
            <a:r>
              <a:rPr lang="ja-JP" altLang="en-US" sz="1400" dirty="0">
                <a:solidFill>
                  <a:srgbClr val="0070C0"/>
                </a:solidFill>
                <a:latin typeface="MS UI Gothic" panose="020B0600070205080204" pitchFamily="50" charset="-128"/>
                <a:ea typeface="MS UI Gothic" panose="020B0600070205080204" pitchFamily="50" charset="-128"/>
              </a:rPr>
              <a:t>密着しないように事前に塗布します。</a:t>
            </a:r>
            <a:endParaRPr kumimoji="1" lang="ja-JP" altLang="en-US" sz="1400" dirty="0">
              <a:solidFill>
                <a:srgbClr val="0070C0"/>
              </a:solidFill>
              <a:latin typeface="MS UI Gothic" panose="020B0600070205080204" pitchFamily="50" charset="-128"/>
              <a:ea typeface="MS UI Gothic" panose="020B0600070205080204" pitchFamily="50" charset="-128"/>
            </a:endParaRPr>
          </a:p>
        </p:txBody>
      </p:sp>
      <p:sp>
        <p:nvSpPr>
          <p:cNvPr id="45" name="テキスト ボックス 44">
            <a:extLst>
              <a:ext uri="{FF2B5EF4-FFF2-40B4-BE49-F238E27FC236}">
                <a16:creationId xmlns:a16="http://schemas.microsoft.com/office/drawing/2014/main" id="{8CA93C3E-B71A-4030-9119-151D84115EDB}"/>
              </a:ext>
            </a:extLst>
          </p:cNvPr>
          <p:cNvSpPr txBox="1"/>
          <p:nvPr/>
        </p:nvSpPr>
        <p:spPr>
          <a:xfrm>
            <a:off x="7807143" y="3336855"/>
            <a:ext cx="3530134" cy="523220"/>
          </a:xfrm>
          <a:prstGeom prst="rect">
            <a:avLst/>
          </a:prstGeom>
          <a:noFill/>
        </p:spPr>
        <p:txBody>
          <a:bodyPr wrap="none" rtlCol="0">
            <a:spAutoFit/>
          </a:bodyPr>
          <a:lstStyle/>
          <a:p>
            <a:r>
              <a:rPr lang="ja-JP" altLang="en-US" sz="1400" dirty="0">
                <a:solidFill>
                  <a:srgbClr val="FF0000"/>
                </a:solidFill>
                <a:latin typeface="MS UI Gothic" panose="020B0600070205080204" pitchFamily="50" charset="-128"/>
                <a:ea typeface="MS UI Gothic" panose="020B0600070205080204" pitchFamily="50" charset="-128"/>
              </a:rPr>
              <a:t>毛髪に負荷を掛けないでブラッシングできるように</a:t>
            </a:r>
            <a:endParaRPr lang="en-US" altLang="ja-JP" sz="1400" dirty="0">
              <a:solidFill>
                <a:srgbClr val="FF0000"/>
              </a:solidFill>
              <a:latin typeface="MS UI Gothic" panose="020B0600070205080204" pitchFamily="50" charset="-128"/>
              <a:ea typeface="MS UI Gothic" panose="020B0600070205080204" pitchFamily="50" charset="-128"/>
            </a:endParaRPr>
          </a:p>
          <a:p>
            <a:r>
              <a:rPr lang="ja-JP" altLang="en-US" sz="1400" dirty="0">
                <a:solidFill>
                  <a:srgbClr val="FF0000"/>
                </a:solidFill>
                <a:latin typeface="MS UI Gothic" panose="020B0600070205080204" pitchFamily="50" charset="-128"/>
                <a:ea typeface="MS UI Gothic" panose="020B0600070205080204" pitchFamily="50" charset="-128"/>
              </a:rPr>
              <a:t>頭皮冷却専用のものを用意しましょう。</a:t>
            </a:r>
            <a:endParaRPr kumimoji="1" lang="ja-JP" altLang="en-US" sz="1400" dirty="0">
              <a:solidFill>
                <a:srgbClr val="FF0000"/>
              </a:solidFill>
              <a:latin typeface="MS UI Gothic" panose="020B0600070205080204" pitchFamily="50" charset="-128"/>
              <a:ea typeface="MS UI Gothic" panose="020B0600070205080204" pitchFamily="50" charset="-128"/>
            </a:endParaRPr>
          </a:p>
        </p:txBody>
      </p:sp>
      <p:sp>
        <p:nvSpPr>
          <p:cNvPr id="46" name="テキスト ボックス 45">
            <a:extLst>
              <a:ext uri="{FF2B5EF4-FFF2-40B4-BE49-F238E27FC236}">
                <a16:creationId xmlns:a16="http://schemas.microsoft.com/office/drawing/2014/main" id="{E6B749AB-A7A6-48DD-8FAE-7F7A3BD4FE52}"/>
              </a:ext>
            </a:extLst>
          </p:cNvPr>
          <p:cNvSpPr txBox="1"/>
          <p:nvPr/>
        </p:nvSpPr>
        <p:spPr>
          <a:xfrm>
            <a:off x="459773" y="5767134"/>
            <a:ext cx="2608711" cy="523220"/>
          </a:xfrm>
          <a:prstGeom prst="rect">
            <a:avLst/>
          </a:prstGeom>
          <a:noFill/>
        </p:spPr>
        <p:txBody>
          <a:bodyPr wrap="square" rtlCol="0">
            <a:spAutoFit/>
          </a:bodyPr>
          <a:lstStyle/>
          <a:p>
            <a:r>
              <a:rPr kumimoji="1" lang="ja-JP" altLang="en-US" sz="1400" dirty="0">
                <a:latin typeface="MS UI Gothic" panose="020B0600070205080204" pitchFamily="50" charset="-128"/>
                <a:ea typeface="MS UI Gothic" panose="020B0600070205080204" pitchFamily="50" charset="-128"/>
              </a:rPr>
              <a:t>伸縮性のある</a:t>
            </a:r>
            <a:endParaRPr kumimoji="1" lang="en-US" altLang="ja-JP" sz="1400" dirty="0">
              <a:latin typeface="MS UI Gothic" panose="020B0600070205080204" pitchFamily="50" charset="-128"/>
              <a:ea typeface="MS UI Gothic" panose="020B0600070205080204" pitchFamily="50" charset="-128"/>
            </a:endParaRPr>
          </a:p>
          <a:p>
            <a:r>
              <a:rPr kumimoji="1" lang="ja-JP" altLang="en-US" sz="1400" dirty="0">
                <a:latin typeface="MS UI Gothic" panose="020B0600070205080204" pitchFamily="50" charset="-128"/>
                <a:ea typeface="MS UI Gothic" panose="020B0600070205080204" pitchFamily="50" charset="-128"/>
              </a:rPr>
              <a:t>ヘアバンド</a:t>
            </a:r>
            <a:r>
              <a:rPr lang="ja-JP" altLang="en-US" sz="1400" dirty="0">
                <a:latin typeface="MS UI Gothic" panose="020B0600070205080204" pitchFamily="50" charset="-128"/>
                <a:ea typeface="MS UI Gothic" panose="020B0600070205080204" pitchFamily="50" charset="-128"/>
              </a:rPr>
              <a:t>（あまり厚くないもの）</a:t>
            </a:r>
            <a:endParaRPr kumimoji="1" lang="ja-JP" altLang="en-US" sz="1400" dirty="0">
              <a:latin typeface="MS UI Gothic" panose="020B0600070205080204" pitchFamily="50" charset="-128"/>
              <a:ea typeface="MS UI Gothic" panose="020B0600070205080204" pitchFamily="50" charset="-128"/>
            </a:endParaRPr>
          </a:p>
        </p:txBody>
      </p:sp>
      <p:sp>
        <p:nvSpPr>
          <p:cNvPr id="47" name="テキスト ボックス 46">
            <a:extLst>
              <a:ext uri="{FF2B5EF4-FFF2-40B4-BE49-F238E27FC236}">
                <a16:creationId xmlns:a16="http://schemas.microsoft.com/office/drawing/2014/main" id="{71344851-9F49-4F5F-B6D0-C179EBA76CF0}"/>
              </a:ext>
            </a:extLst>
          </p:cNvPr>
          <p:cNvSpPr txBox="1"/>
          <p:nvPr/>
        </p:nvSpPr>
        <p:spPr>
          <a:xfrm>
            <a:off x="455487" y="6256636"/>
            <a:ext cx="2502608" cy="523220"/>
          </a:xfrm>
          <a:prstGeom prst="rect">
            <a:avLst/>
          </a:prstGeom>
          <a:noFill/>
        </p:spPr>
        <p:txBody>
          <a:bodyPr wrap="none" rtlCol="0">
            <a:spAutoFit/>
          </a:bodyPr>
          <a:lstStyle/>
          <a:p>
            <a:r>
              <a:rPr lang="ja-JP" altLang="en-US" sz="1400" dirty="0">
                <a:solidFill>
                  <a:srgbClr val="0070C0"/>
                </a:solidFill>
                <a:latin typeface="MS UI Gothic" panose="020B0600070205080204" pitchFamily="50" charset="-128"/>
                <a:ea typeface="MS UI Gothic" panose="020B0600070205080204" pitchFamily="50" charset="-128"/>
              </a:rPr>
              <a:t>額から耳の下にかけて巻き、</a:t>
            </a:r>
            <a:endParaRPr lang="en-US" altLang="ja-JP" sz="1400" dirty="0">
              <a:solidFill>
                <a:srgbClr val="0070C0"/>
              </a:solidFill>
              <a:latin typeface="MS UI Gothic" panose="020B0600070205080204" pitchFamily="50" charset="-128"/>
              <a:ea typeface="MS UI Gothic" panose="020B0600070205080204" pitchFamily="50" charset="-128"/>
            </a:endParaRPr>
          </a:p>
          <a:p>
            <a:r>
              <a:rPr lang="ja-JP" altLang="en-US" sz="1400" dirty="0">
                <a:solidFill>
                  <a:srgbClr val="0070C0"/>
                </a:solidFill>
                <a:latin typeface="MS UI Gothic" panose="020B0600070205080204" pitchFamily="50" charset="-128"/>
                <a:ea typeface="MS UI Gothic" panose="020B0600070205080204" pitchFamily="50" charset="-128"/>
              </a:rPr>
              <a:t>痛みによる不快感を予防します。</a:t>
            </a:r>
            <a:endParaRPr kumimoji="1" lang="ja-JP" altLang="en-US" sz="1400" dirty="0">
              <a:solidFill>
                <a:srgbClr val="0070C0"/>
              </a:solidFill>
              <a:latin typeface="MS UI Gothic" panose="020B0600070205080204" pitchFamily="50" charset="-128"/>
              <a:ea typeface="MS UI Gothic" panose="020B0600070205080204" pitchFamily="50" charset="-128"/>
            </a:endParaRPr>
          </a:p>
        </p:txBody>
      </p:sp>
      <p:sp>
        <p:nvSpPr>
          <p:cNvPr id="48" name="テキスト ボックス 47">
            <a:extLst>
              <a:ext uri="{FF2B5EF4-FFF2-40B4-BE49-F238E27FC236}">
                <a16:creationId xmlns:a16="http://schemas.microsoft.com/office/drawing/2014/main" id="{BC3DA954-F8C2-4E89-A156-4DF1EC12904C}"/>
              </a:ext>
            </a:extLst>
          </p:cNvPr>
          <p:cNvSpPr txBox="1"/>
          <p:nvPr/>
        </p:nvSpPr>
        <p:spPr>
          <a:xfrm>
            <a:off x="8463408" y="4130377"/>
            <a:ext cx="2064117" cy="338554"/>
          </a:xfrm>
          <a:prstGeom prst="rect">
            <a:avLst/>
          </a:prstGeom>
          <a:noFill/>
        </p:spPr>
        <p:txBody>
          <a:bodyPr wrap="square" rtlCol="0">
            <a:spAutoFit/>
          </a:bodyPr>
          <a:lstStyle/>
          <a:p>
            <a:pPr marL="285750" indent="-285750">
              <a:buFont typeface="Wingdings" panose="05000000000000000000" pitchFamily="2" charset="2"/>
              <a:buChar char="p"/>
            </a:pPr>
            <a:r>
              <a:rPr kumimoji="1" lang="ja-JP" altLang="en-US" sz="1600" dirty="0">
                <a:latin typeface="MS UI Gothic" panose="020B0600070205080204" pitchFamily="50" charset="-128"/>
                <a:ea typeface="MS UI Gothic" panose="020B0600070205080204" pitchFamily="50" charset="-128"/>
              </a:rPr>
              <a:t>冷却後に使うもの</a:t>
            </a:r>
          </a:p>
        </p:txBody>
      </p:sp>
      <p:pic>
        <p:nvPicPr>
          <p:cNvPr id="50" name="図 49">
            <a:extLst>
              <a:ext uri="{FF2B5EF4-FFF2-40B4-BE49-F238E27FC236}">
                <a16:creationId xmlns:a16="http://schemas.microsoft.com/office/drawing/2014/main" id="{DF3D0AE9-E96C-4B48-A53B-961566400F85}"/>
              </a:ext>
            </a:extLst>
          </p:cNvPr>
          <p:cNvPicPr>
            <a:picLocks noChangeAspect="1"/>
          </p:cNvPicPr>
          <p:nvPr/>
        </p:nvPicPr>
        <p:blipFill>
          <a:blip r:embed="rId6"/>
          <a:stretch>
            <a:fillRect/>
          </a:stretch>
        </p:blipFill>
        <p:spPr>
          <a:xfrm>
            <a:off x="9097520" y="4581119"/>
            <a:ext cx="969348" cy="1164437"/>
          </a:xfrm>
          <a:prstGeom prst="rect">
            <a:avLst/>
          </a:prstGeom>
        </p:spPr>
      </p:pic>
      <p:sp>
        <p:nvSpPr>
          <p:cNvPr id="52" name="テキスト ボックス 51">
            <a:extLst>
              <a:ext uri="{FF2B5EF4-FFF2-40B4-BE49-F238E27FC236}">
                <a16:creationId xmlns:a16="http://schemas.microsoft.com/office/drawing/2014/main" id="{360D919D-4126-4612-9A15-B1FCB1DC1600}"/>
              </a:ext>
            </a:extLst>
          </p:cNvPr>
          <p:cNvSpPr txBox="1"/>
          <p:nvPr/>
        </p:nvSpPr>
        <p:spPr>
          <a:xfrm>
            <a:off x="8887308" y="5682206"/>
            <a:ext cx="1743075" cy="338554"/>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rPr>
              <a:t>帽子やスカーフ</a:t>
            </a:r>
            <a:endParaRPr kumimoji="1" lang="en-US" altLang="ja-JP" sz="1600" dirty="0">
              <a:latin typeface="MS UI Gothic" panose="020B0600070205080204" pitchFamily="50" charset="-128"/>
              <a:ea typeface="MS UI Gothic" panose="020B0600070205080204" pitchFamily="50" charset="-128"/>
            </a:endParaRPr>
          </a:p>
        </p:txBody>
      </p:sp>
      <p:sp>
        <p:nvSpPr>
          <p:cNvPr id="53" name="テキスト ボックス 52">
            <a:extLst>
              <a:ext uri="{FF2B5EF4-FFF2-40B4-BE49-F238E27FC236}">
                <a16:creationId xmlns:a16="http://schemas.microsoft.com/office/drawing/2014/main" id="{02CAEDB0-F3BC-432A-AAAF-F7FF53663775}"/>
              </a:ext>
            </a:extLst>
          </p:cNvPr>
          <p:cNvSpPr txBox="1"/>
          <p:nvPr/>
        </p:nvSpPr>
        <p:spPr>
          <a:xfrm>
            <a:off x="8681370" y="6137889"/>
            <a:ext cx="1896673" cy="307777"/>
          </a:xfrm>
          <a:prstGeom prst="rect">
            <a:avLst/>
          </a:prstGeom>
          <a:noFill/>
        </p:spPr>
        <p:txBody>
          <a:bodyPr wrap="none" rtlCol="0">
            <a:spAutoFit/>
          </a:bodyPr>
          <a:lstStyle/>
          <a:p>
            <a:r>
              <a:rPr lang="ja-JP" altLang="en-US" sz="1400" dirty="0">
                <a:solidFill>
                  <a:srgbClr val="0070C0"/>
                </a:solidFill>
                <a:latin typeface="MS UI Gothic" panose="020B0600070205080204" pitchFamily="50" charset="-128"/>
                <a:ea typeface="MS UI Gothic" panose="020B0600070205080204" pitchFamily="50" charset="-128"/>
              </a:rPr>
              <a:t>ご帰宅時に使用します。</a:t>
            </a:r>
            <a:endParaRPr kumimoji="1" lang="ja-JP" altLang="en-US" sz="1400" dirty="0">
              <a:solidFill>
                <a:srgbClr val="0070C0"/>
              </a:solidFill>
              <a:latin typeface="MS UI Gothic" panose="020B0600070205080204" pitchFamily="50" charset="-128"/>
              <a:ea typeface="MS UI Gothic" panose="020B0600070205080204" pitchFamily="50" charset="-128"/>
            </a:endParaRPr>
          </a:p>
        </p:txBody>
      </p:sp>
      <p:sp>
        <p:nvSpPr>
          <p:cNvPr id="54" name="テキスト ボックス 53">
            <a:extLst>
              <a:ext uri="{FF2B5EF4-FFF2-40B4-BE49-F238E27FC236}">
                <a16:creationId xmlns:a16="http://schemas.microsoft.com/office/drawing/2014/main" id="{F51B1729-04CA-4877-A4C7-B30075A91F5D}"/>
              </a:ext>
            </a:extLst>
          </p:cNvPr>
          <p:cNvSpPr txBox="1"/>
          <p:nvPr/>
        </p:nvSpPr>
        <p:spPr>
          <a:xfrm>
            <a:off x="7996122" y="2813635"/>
            <a:ext cx="3419526" cy="523220"/>
          </a:xfrm>
          <a:prstGeom prst="rect">
            <a:avLst/>
          </a:prstGeom>
          <a:noFill/>
        </p:spPr>
        <p:txBody>
          <a:bodyPr wrap="none" rtlCol="0">
            <a:spAutoFit/>
          </a:bodyPr>
          <a:lstStyle/>
          <a:p>
            <a:r>
              <a:rPr lang="ja-JP" altLang="en-US" sz="1400" dirty="0">
                <a:solidFill>
                  <a:srgbClr val="0070C0"/>
                </a:solidFill>
                <a:latin typeface="MS UI Gothic" panose="020B0600070205080204" pitchFamily="50" charset="-128"/>
                <a:ea typeface="MS UI Gothic" panose="020B0600070205080204" pitchFamily="50" charset="-128"/>
              </a:rPr>
              <a:t>冷却前に毛髪を整える際と</a:t>
            </a:r>
            <a:endParaRPr lang="en-US" altLang="ja-JP" sz="1400" dirty="0">
              <a:solidFill>
                <a:srgbClr val="0070C0"/>
              </a:solidFill>
              <a:latin typeface="MS UI Gothic" panose="020B0600070205080204" pitchFamily="50" charset="-128"/>
              <a:ea typeface="MS UI Gothic" panose="020B0600070205080204" pitchFamily="50" charset="-128"/>
            </a:endParaRPr>
          </a:p>
          <a:p>
            <a:r>
              <a:rPr lang="ja-JP" altLang="en-US" sz="1400" dirty="0">
                <a:solidFill>
                  <a:srgbClr val="0070C0"/>
                </a:solidFill>
                <a:latin typeface="MS UI Gothic" panose="020B0600070205080204" pitchFamily="50" charset="-128"/>
                <a:ea typeface="MS UI Gothic" panose="020B0600070205080204" pitchFamily="50" charset="-128"/>
              </a:rPr>
              <a:t>冷却後のキャップを取り外した後に使います。</a:t>
            </a:r>
            <a:endParaRPr kumimoji="1" lang="ja-JP" altLang="en-US" sz="1400" dirty="0">
              <a:solidFill>
                <a:srgbClr val="0070C0"/>
              </a:solidFill>
              <a:latin typeface="MS UI Gothic" panose="020B0600070205080204" pitchFamily="50" charset="-128"/>
              <a:ea typeface="MS UI Gothic" panose="020B0600070205080204" pitchFamily="50" charset="-128"/>
            </a:endParaRPr>
          </a:p>
        </p:txBody>
      </p:sp>
      <p:sp>
        <p:nvSpPr>
          <p:cNvPr id="6" name="正方形/長方形 5">
            <a:extLst>
              <a:ext uri="{FF2B5EF4-FFF2-40B4-BE49-F238E27FC236}">
                <a16:creationId xmlns:a16="http://schemas.microsoft.com/office/drawing/2014/main" id="{1A32F83C-6745-41E9-824A-2F206681A18D}"/>
              </a:ext>
            </a:extLst>
          </p:cNvPr>
          <p:cNvSpPr/>
          <p:nvPr/>
        </p:nvSpPr>
        <p:spPr>
          <a:xfrm>
            <a:off x="7653658" y="1128194"/>
            <a:ext cx="3683619" cy="2817517"/>
          </a:xfrm>
          <a:prstGeom prst="rect">
            <a:avLst/>
          </a:prstGeom>
          <a:noFill/>
          <a:ln w="44450">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descr="屋内, タオル, ベッド, 座る が含まれている画像&#10;&#10;自動的に生成された説明">
            <a:extLst>
              <a:ext uri="{FF2B5EF4-FFF2-40B4-BE49-F238E27FC236}">
                <a16:creationId xmlns:a16="http://schemas.microsoft.com/office/drawing/2014/main" id="{0E63FADB-FDFF-4669-B1CF-153E146ADE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89347" y="1471678"/>
            <a:ext cx="1019942" cy="1957302"/>
          </a:xfrm>
          <a:prstGeom prst="rect">
            <a:avLst/>
          </a:prstGeom>
        </p:spPr>
      </p:pic>
      <p:sp>
        <p:nvSpPr>
          <p:cNvPr id="44" name="テキスト ボックス 43">
            <a:extLst>
              <a:ext uri="{FF2B5EF4-FFF2-40B4-BE49-F238E27FC236}">
                <a16:creationId xmlns:a16="http://schemas.microsoft.com/office/drawing/2014/main" id="{C44821B9-4D07-467B-8F20-23AD2B931D92}"/>
              </a:ext>
            </a:extLst>
          </p:cNvPr>
          <p:cNvSpPr txBox="1"/>
          <p:nvPr/>
        </p:nvSpPr>
        <p:spPr>
          <a:xfrm>
            <a:off x="3512697" y="3217316"/>
            <a:ext cx="3547766" cy="523220"/>
          </a:xfrm>
          <a:prstGeom prst="rect">
            <a:avLst/>
          </a:prstGeom>
          <a:noFill/>
        </p:spPr>
        <p:txBody>
          <a:bodyPr wrap="none" rtlCol="0">
            <a:spAutoFit/>
          </a:bodyPr>
          <a:lstStyle/>
          <a:p>
            <a:r>
              <a:rPr lang="ja-JP" altLang="en-US" sz="1400" dirty="0">
                <a:solidFill>
                  <a:srgbClr val="0070C0"/>
                </a:solidFill>
                <a:latin typeface="MS UI Gothic" panose="020B0600070205080204" pitchFamily="50" charset="-128"/>
                <a:ea typeface="MS UI Gothic" panose="020B0600070205080204" pitchFamily="50" charset="-128"/>
              </a:rPr>
              <a:t>毛髪を湿らす際に肩に掛けます。</a:t>
            </a:r>
            <a:endParaRPr lang="en-US" altLang="ja-JP" sz="1400" dirty="0">
              <a:solidFill>
                <a:srgbClr val="0070C0"/>
              </a:solidFill>
              <a:latin typeface="MS UI Gothic" panose="020B0600070205080204" pitchFamily="50" charset="-128"/>
              <a:ea typeface="MS UI Gothic" panose="020B0600070205080204" pitchFamily="50" charset="-128"/>
            </a:endParaRPr>
          </a:p>
          <a:p>
            <a:r>
              <a:rPr kumimoji="1" lang="ja-JP" altLang="en-US" sz="1400" dirty="0">
                <a:solidFill>
                  <a:srgbClr val="0070C0"/>
                </a:solidFill>
                <a:latin typeface="MS UI Gothic" panose="020B0600070205080204" pitchFamily="50" charset="-128"/>
                <a:ea typeface="MS UI Gothic" panose="020B0600070205080204" pitchFamily="50" charset="-128"/>
              </a:rPr>
              <a:t>冷却後のトリートメントを落とす際も使用します。</a:t>
            </a:r>
          </a:p>
        </p:txBody>
      </p:sp>
      <p:pic>
        <p:nvPicPr>
          <p:cNvPr id="9" name="図 8" descr="座る, テーブル, 小さい, いっぱい が含まれている画像&#10;&#10;自動的に生成された説明">
            <a:extLst>
              <a:ext uri="{FF2B5EF4-FFF2-40B4-BE49-F238E27FC236}">
                <a16:creationId xmlns:a16="http://schemas.microsoft.com/office/drawing/2014/main" id="{62E0090D-A1B1-4307-B791-176A1BB0E4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2521" y="4592051"/>
            <a:ext cx="1039710" cy="1228726"/>
          </a:xfrm>
          <a:prstGeom prst="rect">
            <a:avLst/>
          </a:prstGeom>
        </p:spPr>
      </p:pic>
      <p:sp>
        <p:nvSpPr>
          <p:cNvPr id="51" name="テキスト ボックス 50">
            <a:extLst>
              <a:ext uri="{FF2B5EF4-FFF2-40B4-BE49-F238E27FC236}">
                <a16:creationId xmlns:a16="http://schemas.microsoft.com/office/drawing/2014/main" id="{9A5466B9-F85C-4F16-A75A-B72694E4FC70}"/>
              </a:ext>
            </a:extLst>
          </p:cNvPr>
          <p:cNvSpPr txBox="1"/>
          <p:nvPr/>
        </p:nvSpPr>
        <p:spPr>
          <a:xfrm>
            <a:off x="5605425" y="5854172"/>
            <a:ext cx="858759" cy="338554"/>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rPr>
              <a:t>ストロー</a:t>
            </a:r>
            <a:endParaRPr kumimoji="1" lang="en-US" altLang="ja-JP" sz="1600" dirty="0">
              <a:latin typeface="MS UI Gothic" panose="020B0600070205080204" pitchFamily="50" charset="-128"/>
              <a:ea typeface="MS UI Gothic" panose="020B0600070205080204" pitchFamily="50" charset="-128"/>
            </a:endParaRPr>
          </a:p>
        </p:txBody>
      </p:sp>
      <p:sp>
        <p:nvSpPr>
          <p:cNvPr id="55" name="テキスト ボックス 54">
            <a:extLst>
              <a:ext uri="{FF2B5EF4-FFF2-40B4-BE49-F238E27FC236}">
                <a16:creationId xmlns:a16="http://schemas.microsoft.com/office/drawing/2014/main" id="{B770E6C1-7B1E-43FB-9304-9FFDC6463C30}"/>
              </a:ext>
            </a:extLst>
          </p:cNvPr>
          <p:cNvSpPr txBox="1"/>
          <p:nvPr/>
        </p:nvSpPr>
        <p:spPr>
          <a:xfrm>
            <a:off x="5253631" y="6258060"/>
            <a:ext cx="1972015" cy="523220"/>
          </a:xfrm>
          <a:prstGeom prst="rect">
            <a:avLst/>
          </a:prstGeom>
          <a:noFill/>
        </p:spPr>
        <p:txBody>
          <a:bodyPr wrap="none" rtlCol="0">
            <a:spAutoFit/>
          </a:bodyPr>
          <a:lstStyle/>
          <a:p>
            <a:r>
              <a:rPr lang="ja-JP" altLang="en-US" sz="1400" dirty="0">
                <a:solidFill>
                  <a:srgbClr val="0070C0"/>
                </a:solidFill>
                <a:latin typeface="MS UI Gothic" panose="020B0600070205080204" pitchFamily="50" charset="-128"/>
                <a:ea typeface="MS UI Gothic" panose="020B0600070205080204" pitchFamily="50" charset="-128"/>
              </a:rPr>
              <a:t>キャップ装着時に</a:t>
            </a:r>
            <a:endParaRPr lang="en-US" altLang="ja-JP" sz="1400" dirty="0">
              <a:solidFill>
                <a:srgbClr val="0070C0"/>
              </a:solidFill>
              <a:latin typeface="MS UI Gothic" panose="020B0600070205080204" pitchFamily="50" charset="-128"/>
              <a:ea typeface="MS UI Gothic" panose="020B0600070205080204" pitchFamily="50" charset="-128"/>
            </a:endParaRPr>
          </a:p>
          <a:p>
            <a:r>
              <a:rPr lang="ja-JP" altLang="en-US" sz="1400" dirty="0">
                <a:solidFill>
                  <a:srgbClr val="0070C0"/>
                </a:solidFill>
                <a:latin typeface="MS UI Gothic" panose="020B0600070205080204" pitchFamily="50" charset="-128"/>
                <a:ea typeface="MS UI Gothic" panose="020B0600070205080204" pitchFamily="50" charset="-128"/>
              </a:rPr>
              <a:t>飲み物が飲みにくいため。</a:t>
            </a:r>
            <a:endParaRPr kumimoji="1" lang="ja-JP" altLang="en-US" sz="1400" dirty="0">
              <a:solidFill>
                <a:srgbClr val="0070C0"/>
              </a:solidFill>
              <a:latin typeface="MS UI Gothic" panose="020B0600070205080204" pitchFamily="50" charset="-128"/>
              <a:ea typeface="MS UI Gothic" panose="020B0600070205080204" pitchFamily="50" charset="-128"/>
            </a:endParaRPr>
          </a:p>
        </p:txBody>
      </p:sp>
      <p:sp>
        <p:nvSpPr>
          <p:cNvPr id="49" name="テキスト ボックス 48">
            <a:extLst>
              <a:ext uri="{FF2B5EF4-FFF2-40B4-BE49-F238E27FC236}">
                <a16:creationId xmlns:a16="http://schemas.microsoft.com/office/drawing/2014/main" id="{93BA9ECB-A157-48F8-82A1-9D75D4DDA957}"/>
              </a:ext>
            </a:extLst>
          </p:cNvPr>
          <p:cNvSpPr txBox="1"/>
          <p:nvPr/>
        </p:nvSpPr>
        <p:spPr>
          <a:xfrm>
            <a:off x="3381807" y="5854172"/>
            <a:ext cx="1416509" cy="523220"/>
          </a:xfrm>
          <a:prstGeom prst="rect">
            <a:avLst/>
          </a:prstGeom>
          <a:noFill/>
        </p:spPr>
        <p:txBody>
          <a:bodyPr wrap="square" rtlCol="0">
            <a:spAutoFit/>
          </a:bodyPr>
          <a:lstStyle/>
          <a:p>
            <a:r>
              <a:rPr kumimoji="1" lang="ja-JP" altLang="en-US" sz="1400" dirty="0">
                <a:latin typeface="MS UI Gothic" panose="020B0600070205080204" pitchFamily="50" charset="-128"/>
                <a:ea typeface="MS UI Gothic" panose="020B0600070205080204" pitchFamily="50" charset="-128"/>
              </a:rPr>
              <a:t>防寒具</a:t>
            </a:r>
            <a:endParaRPr kumimoji="1" lang="en-US" altLang="ja-JP" sz="1400" dirty="0">
              <a:latin typeface="MS UI Gothic" panose="020B0600070205080204" pitchFamily="50" charset="-128"/>
              <a:ea typeface="MS UI Gothic" panose="020B0600070205080204" pitchFamily="50" charset="-128"/>
            </a:endParaRPr>
          </a:p>
          <a:p>
            <a:r>
              <a:rPr kumimoji="1" lang="ja-JP" altLang="en-US" sz="1400" dirty="0">
                <a:latin typeface="MS UI Gothic" panose="020B0600070205080204" pitchFamily="50" charset="-128"/>
                <a:ea typeface="MS UI Gothic" panose="020B0600070205080204" pitchFamily="50" charset="-128"/>
              </a:rPr>
              <a:t>（上着やカイロ）</a:t>
            </a:r>
          </a:p>
        </p:txBody>
      </p:sp>
      <p:sp>
        <p:nvSpPr>
          <p:cNvPr id="57" name="テキスト ボックス 56">
            <a:extLst>
              <a:ext uri="{FF2B5EF4-FFF2-40B4-BE49-F238E27FC236}">
                <a16:creationId xmlns:a16="http://schemas.microsoft.com/office/drawing/2014/main" id="{B60BEE80-E93A-449C-B586-C7C7A993072B}"/>
              </a:ext>
            </a:extLst>
          </p:cNvPr>
          <p:cNvSpPr txBox="1"/>
          <p:nvPr/>
        </p:nvSpPr>
        <p:spPr>
          <a:xfrm>
            <a:off x="3516335" y="6276390"/>
            <a:ext cx="1300356" cy="523220"/>
          </a:xfrm>
          <a:prstGeom prst="rect">
            <a:avLst/>
          </a:prstGeom>
          <a:noFill/>
        </p:spPr>
        <p:txBody>
          <a:bodyPr wrap="none" rtlCol="0">
            <a:spAutoFit/>
          </a:bodyPr>
          <a:lstStyle/>
          <a:p>
            <a:r>
              <a:rPr lang="ja-JP" altLang="en-US" sz="1400" dirty="0">
                <a:solidFill>
                  <a:srgbClr val="0070C0"/>
                </a:solidFill>
                <a:latin typeface="MS UI Gothic" panose="020B0600070205080204" pitchFamily="50" charset="-128"/>
                <a:ea typeface="MS UI Gothic" panose="020B0600070205080204" pitchFamily="50" charset="-128"/>
              </a:rPr>
              <a:t>寒さ対策に</a:t>
            </a:r>
            <a:endParaRPr lang="en-US" altLang="ja-JP" sz="1400" dirty="0">
              <a:solidFill>
                <a:srgbClr val="0070C0"/>
              </a:solidFill>
              <a:latin typeface="MS UI Gothic" panose="020B0600070205080204" pitchFamily="50" charset="-128"/>
              <a:ea typeface="MS UI Gothic" panose="020B0600070205080204" pitchFamily="50" charset="-128"/>
            </a:endParaRPr>
          </a:p>
          <a:p>
            <a:r>
              <a:rPr lang="ja-JP" altLang="en-US" sz="1400" dirty="0">
                <a:solidFill>
                  <a:srgbClr val="0070C0"/>
                </a:solidFill>
                <a:latin typeface="MS UI Gothic" panose="020B0600070205080204" pitchFamily="50" charset="-128"/>
                <a:ea typeface="MS UI Gothic" panose="020B0600070205080204" pitchFamily="50" charset="-128"/>
              </a:rPr>
              <a:t>ご用意ください。</a:t>
            </a:r>
            <a:endParaRPr kumimoji="1" lang="ja-JP" altLang="en-US" sz="1400" dirty="0">
              <a:solidFill>
                <a:srgbClr val="0070C0"/>
              </a:solidFill>
              <a:latin typeface="MS UI Gothic" panose="020B0600070205080204" pitchFamily="50" charset="-128"/>
              <a:ea typeface="MS UI Gothic" panose="020B0600070205080204" pitchFamily="50" charset="-128"/>
            </a:endParaRPr>
          </a:p>
        </p:txBody>
      </p:sp>
      <p:pic>
        <p:nvPicPr>
          <p:cNvPr id="8" name="図 7" descr="衣料, セーター, 衣類, 男 が含まれている画像&#10;&#10;自動的に生成された説明">
            <a:extLst>
              <a:ext uri="{FF2B5EF4-FFF2-40B4-BE49-F238E27FC236}">
                <a16:creationId xmlns:a16="http://schemas.microsoft.com/office/drawing/2014/main" id="{728848C6-719D-41CC-9F7A-C30210F034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19880" y="4492437"/>
            <a:ext cx="1297427" cy="1297427"/>
          </a:xfrm>
          <a:prstGeom prst="rect">
            <a:avLst/>
          </a:prstGeom>
        </p:spPr>
      </p:pic>
      <p:pic>
        <p:nvPicPr>
          <p:cNvPr id="3" name="図 2" descr="シンプリー　ヘア＆ハンドミルク">
            <a:extLst>
              <a:ext uri="{FF2B5EF4-FFF2-40B4-BE49-F238E27FC236}">
                <a16:creationId xmlns:a16="http://schemas.microsoft.com/office/drawing/2014/main" id="{D911A32C-3F14-9518-7FF3-BA8226F0FD9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6755" y="1878750"/>
            <a:ext cx="1054214" cy="1052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828833"/>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0DB25A5E-6B80-4BC8-80B1-DE0F08962943}"/>
              </a:ext>
            </a:extLst>
          </p:cNvPr>
          <p:cNvSpPr/>
          <p:nvPr/>
        </p:nvSpPr>
        <p:spPr>
          <a:xfrm>
            <a:off x="9249713" y="95620"/>
            <a:ext cx="2847108" cy="1542553"/>
          </a:xfrm>
          <a:prstGeom prst="rect">
            <a:avLst/>
          </a:prstGeom>
          <a:solidFill>
            <a:schemeClr val="accent1">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a:extLst>
              <a:ext uri="{FF2B5EF4-FFF2-40B4-BE49-F238E27FC236}">
                <a16:creationId xmlns:a16="http://schemas.microsoft.com/office/drawing/2014/main" id="{0BE54FDF-7FC7-4E1A-9C96-D2D065162A50}"/>
              </a:ext>
            </a:extLst>
          </p:cNvPr>
          <p:cNvPicPr>
            <a:picLocks noChangeAspect="1"/>
          </p:cNvPicPr>
          <p:nvPr/>
        </p:nvPicPr>
        <p:blipFill rotWithShape="1">
          <a:blip r:embed="rId2"/>
          <a:srcRect l="23824" t="525" r="-13236" b="-525"/>
          <a:stretch/>
        </p:blipFill>
        <p:spPr>
          <a:xfrm>
            <a:off x="1124511" y="4128285"/>
            <a:ext cx="1640580" cy="1791072"/>
          </a:xfrm>
          <a:prstGeom prst="rect">
            <a:avLst/>
          </a:prstGeom>
        </p:spPr>
      </p:pic>
      <p:sp>
        <p:nvSpPr>
          <p:cNvPr id="15" name="テキスト ボックス 14">
            <a:extLst>
              <a:ext uri="{FF2B5EF4-FFF2-40B4-BE49-F238E27FC236}">
                <a16:creationId xmlns:a16="http://schemas.microsoft.com/office/drawing/2014/main" id="{FE28C107-2692-41D8-A5F6-659F87E4AA6B}"/>
              </a:ext>
            </a:extLst>
          </p:cNvPr>
          <p:cNvSpPr txBox="1"/>
          <p:nvPr/>
        </p:nvSpPr>
        <p:spPr>
          <a:xfrm>
            <a:off x="872605" y="5947494"/>
            <a:ext cx="1876089" cy="338554"/>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キャップを装着します。</a:t>
            </a:r>
          </a:p>
        </p:txBody>
      </p:sp>
      <p:sp>
        <p:nvSpPr>
          <p:cNvPr id="17" name="テキスト ボックス 16">
            <a:extLst>
              <a:ext uri="{FF2B5EF4-FFF2-40B4-BE49-F238E27FC236}">
                <a16:creationId xmlns:a16="http://schemas.microsoft.com/office/drawing/2014/main" id="{0698515A-AF0B-412F-A430-FE00735A0224}"/>
              </a:ext>
            </a:extLst>
          </p:cNvPr>
          <p:cNvSpPr txBox="1"/>
          <p:nvPr/>
        </p:nvSpPr>
        <p:spPr>
          <a:xfrm>
            <a:off x="3913812" y="6000137"/>
            <a:ext cx="2354144" cy="338554"/>
          </a:xfrm>
          <a:prstGeom prst="rect">
            <a:avLst/>
          </a:prstGeom>
          <a:noFill/>
        </p:spPr>
        <p:txBody>
          <a:bodyPr wrap="square" rtlCol="0">
            <a:spAutoFit/>
          </a:bodyPr>
          <a:lstStyle/>
          <a:p>
            <a:pPr algn="ctr"/>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頭皮冷却を開始します。</a:t>
            </a:r>
          </a:p>
        </p:txBody>
      </p:sp>
      <p:sp>
        <p:nvSpPr>
          <p:cNvPr id="18" name="テキスト ボックス 17">
            <a:extLst>
              <a:ext uri="{FF2B5EF4-FFF2-40B4-BE49-F238E27FC236}">
                <a16:creationId xmlns:a16="http://schemas.microsoft.com/office/drawing/2014/main" id="{1F14BD99-9BFB-48DF-986B-7074C36D3709}"/>
              </a:ext>
            </a:extLst>
          </p:cNvPr>
          <p:cNvSpPr txBox="1"/>
          <p:nvPr/>
        </p:nvSpPr>
        <p:spPr>
          <a:xfrm>
            <a:off x="6149585" y="2676163"/>
            <a:ext cx="2961629" cy="584775"/>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髪をブラシや手ぐしで後ろにとかして、生え際を露出させます。</a:t>
            </a:r>
            <a:endParaRPr kumimoji="1" lang="en-US" altLang="ja-JP" sz="1600" dirty="0">
              <a:latin typeface="MS UI Gothic" panose="020B0600070205080204" pitchFamily="50" charset="-128"/>
              <a:ea typeface="MS UI Gothic" panose="020B0600070205080204" pitchFamily="50" charset="-128"/>
              <a:cs typeface="Calibri" panose="020F0502020204030204" pitchFamily="34" charset="0"/>
            </a:endParaRPr>
          </a:p>
        </p:txBody>
      </p:sp>
      <p:sp>
        <p:nvSpPr>
          <p:cNvPr id="27" name="テキスト ボックス 26">
            <a:extLst>
              <a:ext uri="{FF2B5EF4-FFF2-40B4-BE49-F238E27FC236}">
                <a16:creationId xmlns:a16="http://schemas.microsoft.com/office/drawing/2014/main" id="{95832657-5DF7-4984-90DD-C60E08FD93A8}"/>
              </a:ext>
            </a:extLst>
          </p:cNvPr>
          <p:cNvSpPr txBox="1"/>
          <p:nvPr/>
        </p:nvSpPr>
        <p:spPr>
          <a:xfrm>
            <a:off x="7630399" y="4481737"/>
            <a:ext cx="4000647" cy="1077218"/>
          </a:xfrm>
          <a:prstGeom prst="rect">
            <a:avLst/>
          </a:prstGeom>
          <a:noFill/>
        </p:spPr>
        <p:txBody>
          <a:bodyPr wrap="square" rtlCol="0">
            <a:spAutoFit/>
          </a:bodyPr>
          <a:lstStyle/>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しばらく安静にしましょう。</a:t>
            </a:r>
            <a:endParaRPr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すぐにキャップを取り外そうとすると毛髪が抜けてしまう場合があります。</a:t>
            </a:r>
            <a:endParaRPr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endParaRPr lang="ja-JP" altLang="en-US" sz="1600" dirty="0">
              <a:latin typeface="MS UI Gothic" panose="020B0600070205080204" pitchFamily="50" charset="-128"/>
              <a:ea typeface="MS UI Gothic" panose="020B0600070205080204" pitchFamily="50" charset="-128"/>
              <a:cs typeface="Calibri" panose="020F0502020204030204" pitchFamily="34" charset="0"/>
            </a:endParaRPr>
          </a:p>
        </p:txBody>
      </p:sp>
      <p:sp>
        <p:nvSpPr>
          <p:cNvPr id="3" name="テキスト ボックス 2">
            <a:extLst>
              <a:ext uri="{FF2B5EF4-FFF2-40B4-BE49-F238E27FC236}">
                <a16:creationId xmlns:a16="http://schemas.microsoft.com/office/drawing/2014/main" id="{22368864-84B7-4101-A5CA-A527E3A76E52}"/>
              </a:ext>
            </a:extLst>
          </p:cNvPr>
          <p:cNvSpPr txBox="1"/>
          <p:nvPr/>
        </p:nvSpPr>
        <p:spPr>
          <a:xfrm>
            <a:off x="376077" y="2598003"/>
            <a:ext cx="2840450" cy="830997"/>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rPr>
              <a:t>冷気が頭皮に到達しやすいように、霧吹などを使って水で髪を</a:t>
            </a:r>
            <a:r>
              <a:rPr kumimoji="1" lang="ja-JP" altLang="en-US" sz="1600">
                <a:latin typeface="MS UI Gothic" panose="020B0600070205080204" pitchFamily="50" charset="-128"/>
                <a:ea typeface="MS UI Gothic" panose="020B0600070205080204" pitchFamily="50" charset="-128"/>
              </a:rPr>
              <a:t>湿らせます。</a:t>
            </a:r>
            <a:endParaRPr kumimoji="1" lang="ja-JP" altLang="en-US" sz="1600" dirty="0">
              <a:latin typeface="MS UI Gothic" panose="020B0600070205080204" pitchFamily="50" charset="-128"/>
              <a:ea typeface="MS UI Gothic" panose="020B0600070205080204" pitchFamily="50" charset="-128"/>
            </a:endParaRPr>
          </a:p>
        </p:txBody>
      </p:sp>
      <p:sp>
        <p:nvSpPr>
          <p:cNvPr id="36" name="テキスト ボックス 35">
            <a:extLst>
              <a:ext uri="{FF2B5EF4-FFF2-40B4-BE49-F238E27FC236}">
                <a16:creationId xmlns:a16="http://schemas.microsoft.com/office/drawing/2014/main" id="{84F8DA62-2CE8-4193-9174-AB901CCA5DEA}"/>
              </a:ext>
            </a:extLst>
          </p:cNvPr>
          <p:cNvSpPr txBox="1"/>
          <p:nvPr/>
        </p:nvSpPr>
        <p:spPr>
          <a:xfrm>
            <a:off x="3311271" y="2676163"/>
            <a:ext cx="2354143" cy="738664"/>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rPr>
              <a:t>トリートメントを湿った髪に塗布します。（</a:t>
            </a:r>
            <a:r>
              <a:rPr kumimoji="1" lang="en-US" altLang="ja-JP" sz="1600" dirty="0">
                <a:latin typeface="MS UI Gothic" panose="020B0600070205080204" pitchFamily="50" charset="-128"/>
                <a:ea typeface="MS UI Gothic" panose="020B0600070205080204" pitchFamily="50" charset="-128"/>
              </a:rPr>
              <a:t>10</a:t>
            </a:r>
            <a:r>
              <a:rPr kumimoji="1" lang="ja-JP" altLang="en-US" sz="1600" dirty="0">
                <a:latin typeface="MS UI Gothic" panose="020B0600070205080204" pitchFamily="50" charset="-128"/>
                <a:ea typeface="MS UI Gothic" panose="020B0600070205080204" pitchFamily="50" charset="-128"/>
              </a:rPr>
              <a:t>円玉大</a:t>
            </a:r>
            <a:r>
              <a:rPr lang="ja-JP" altLang="en-US" sz="1600" dirty="0">
                <a:latin typeface="MS UI Gothic" panose="020B0600070205080204" pitchFamily="50" charset="-128"/>
                <a:ea typeface="MS UI Gothic" panose="020B0600070205080204" pitchFamily="50" charset="-128"/>
              </a:rPr>
              <a:t>）</a:t>
            </a:r>
            <a:endParaRPr kumimoji="1" lang="en-US" altLang="ja-JP" sz="1600" dirty="0">
              <a:latin typeface="MS UI Gothic" panose="020B0600070205080204" pitchFamily="50" charset="-128"/>
              <a:ea typeface="MS UI Gothic" panose="020B0600070205080204" pitchFamily="50" charset="-128"/>
            </a:endParaRPr>
          </a:p>
          <a:p>
            <a:endParaRPr kumimoji="1" lang="ja-JP" altLang="en-US" sz="1000" dirty="0"/>
          </a:p>
        </p:txBody>
      </p:sp>
      <p:pic>
        <p:nvPicPr>
          <p:cNvPr id="25" name="図 24">
            <a:extLst>
              <a:ext uri="{FF2B5EF4-FFF2-40B4-BE49-F238E27FC236}">
                <a16:creationId xmlns:a16="http://schemas.microsoft.com/office/drawing/2014/main" id="{074846A9-D746-4D54-8A04-CE66A2BD04B4}"/>
              </a:ext>
            </a:extLst>
          </p:cNvPr>
          <p:cNvPicPr>
            <a:picLocks noChangeAspect="1"/>
          </p:cNvPicPr>
          <p:nvPr/>
        </p:nvPicPr>
        <p:blipFill>
          <a:blip r:embed="rId3"/>
          <a:stretch>
            <a:fillRect/>
          </a:stretch>
        </p:blipFill>
        <p:spPr>
          <a:xfrm>
            <a:off x="376077" y="307725"/>
            <a:ext cx="748434" cy="761120"/>
          </a:xfrm>
          <a:prstGeom prst="rect">
            <a:avLst/>
          </a:prstGeom>
        </p:spPr>
      </p:pic>
      <p:sp>
        <p:nvSpPr>
          <p:cNvPr id="26" name="テキスト ボックス 25">
            <a:extLst>
              <a:ext uri="{FF2B5EF4-FFF2-40B4-BE49-F238E27FC236}">
                <a16:creationId xmlns:a16="http://schemas.microsoft.com/office/drawing/2014/main" id="{49A8BA1E-D195-4038-A4A1-10030B1BC7D4}"/>
              </a:ext>
            </a:extLst>
          </p:cNvPr>
          <p:cNvSpPr txBox="1"/>
          <p:nvPr/>
        </p:nvSpPr>
        <p:spPr>
          <a:xfrm>
            <a:off x="1312769" y="467047"/>
            <a:ext cx="8705290" cy="523220"/>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頭皮冷却はどのようにおこなうのでしょうか？</a:t>
            </a:r>
          </a:p>
        </p:txBody>
      </p:sp>
      <p:sp>
        <p:nvSpPr>
          <p:cNvPr id="33" name="テキスト ボックス 32">
            <a:extLst>
              <a:ext uri="{FF2B5EF4-FFF2-40B4-BE49-F238E27FC236}">
                <a16:creationId xmlns:a16="http://schemas.microsoft.com/office/drawing/2014/main" id="{5E522999-B41E-41BF-A8A2-83B991FA6676}"/>
              </a:ext>
            </a:extLst>
          </p:cNvPr>
          <p:cNvSpPr txBox="1"/>
          <p:nvPr/>
        </p:nvSpPr>
        <p:spPr>
          <a:xfrm>
            <a:off x="568109" y="1103031"/>
            <a:ext cx="1562100" cy="338554"/>
          </a:xfrm>
          <a:prstGeom prst="rect">
            <a:avLst/>
          </a:prstGeom>
          <a:noFill/>
        </p:spPr>
        <p:txBody>
          <a:bodyPr wrap="square" rtlCol="0">
            <a:spAutoFit/>
          </a:bodyPr>
          <a:lstStyle/>
          <a:p>
            <a:pPr marL="285750" indent="-285750">
              <a:buFont typeface="Wingdings" panose="05000000000000000000" pitchFamily="2" charset="2"/>
              <a:buChar char="p"/>
            </a:pPr>
            <a:r>
              <a:rPr kumimoji="1" lang="ja-JP" altLang="en-US" sz="1600" dirty="0">
                <a:latin typeface="MS UI Gothic" panose="020B0600070205080204" pitchFamily="50" charset="-128"/>
                <a:ea typeface="MS UI Gothic" panose="020B0600070205080204" pitchFamily="50" charset="-128"/>
              </a:rPr>
              <a:t>事前準備</a:t>
            </a:r>
          </a:p>
        </p:txBody>
      </p:sp>
      <p:sp>
        <p:nvSpPr>
          <p:cNvPr id="34" name="テキスト ボックス 33">
            <a:extLst>
              <a:ext uri="{FF2B5EF4-FFF2-40B4-BE49-F238E27FC236}">
                <a16:creationId xmlns:a16="http://schemas.microsoft.com/office/drawing/2014/main" id="{881C589E-1BD5-4CBB-B8E0-50EB2CA2CBDA}"/>
              </a:ext>
            </a:extLst>
          </p:cNvPr>
          <p:cNvSpPr txBox="1"/>
          <p:nvPr/>
        </p:nvSpPr>
        <p:spPr>
          <a:xfrm>
            <a:off x="568109" y="3661353"/>
            <a:ext cx="1562100" cy="338554"/>
          </a:xfrm>
          <a:prstGeom prst="rect">
            <a:avLst/>
          </a:prstGeom>
          <a:noFill/>
        </p:spPr>
        <p:txBody>
          <a:bodyPr wrap="square" rtlCol="0">
            <a:spAutoFit/>
          </a:bodyPr>
          <a:lstStyle/>
          <a:p>
            <a:pPr marL="285750" indent="-285750">
              <a:buFont typeface="Wingdings" panose="05000000000000000000" pitchFamily="2" charset="2"/>
              <a:buChar char="p"/>
            </a:pPr>
            <a:r>
              <a:rPr kumimoji="1" lang="ja-JP" altLang="en-US" sz="1600" dirty="0">
                <a:latin typeface="MS UI Gothic" panose="020B0600070205080204" pitchFamily="50" charset="-128"/>
                <a:ea typeface="MS UI Gothic" panose="020B0600070205080204" pitchFamily="50" charset="-128"/>
              </a:rPr>
              <a:t>頭皮冷却</a:t>
            </a:r>
          </a:p>
        </p:txBody>
      </p:sp>
      <p:sp>
        <p:nvSpPr>
          <p:cNvPr id="37" name="テキスト ボックス 36">
            <a:extLst>
              <a:ext uri="{FF2B5EF4-FFF2-40B4-BE49-F238E27FC236}">
                <a16:creationId xmlns:a16="http://schemas.microsoft.com/office/drawing/2014/main" id="{B49346DC-E249-40AE-9844-F32393AC6564}"/>
              </a:ext>
            </a:extLst>
          </p:cNvPr>
          <p:cNvSpPr txBox="1"/>
          <p:nvPr/>
        </p:nvSpPr>
        <p:spPr>
          <a:xfrm>
            <a:off x="7549114" y="3661353"/>
            <a:ext cx="1562100" cy="338554"/>
          </a:xfrm>
          <a:prstGeom prst="rect">
            <a:avLst/>
          </a:prstGeom>
          <a:noFill/>
        </p:spPr>
        <p:txBody>
          <a:bodyPr wrap="square" rtlCol="0">
            <a:spAutoFit/>
          </a:bodyPr>
          <a:lstStyle/>
          <a:p>
            <a:pPr marL="285750" indent="-285750">
              <a:buFont typeface="Wingdings" panose="05000000000000000000" pitchFamily="2" charset="2"/>
              <a:buChar char="p"/>
            </a:pPr>
            <a:r>
              <a:rPr kumimoji="1" lang="ja-JP" altLang="en-US" sz="1600" dirty="0">
                <a:latin typeface="MS UI Gothic" panose="020B0600070205080204" pitchFamily="50" charset="-128"/>
                <a:ea typeface="MS UI Gothic" panose="020B0600070205080204" pitchFamily="50" charset="-128"/>
              </a:rPr>
              <a:t>頭皮冷却後</a:t>
            </a:r>
          </a:p>
        </p:txBody>
      </p:sp>
      <p:sp>
        <p:nvSpPr>
          <p:cNvPr id="8" name="矢印: 右 7">
            <a:extLst>
              <a:ext uri="{FF2B5EF4-FFF2-40B4-BE49-F238E27FC236}">
                <a16:creationId xmlns:a16="http://schemas.microsoft.com/office/drawing/2014/main" id="{B5D137D0-B92B-4C57-9D63-5861130B0B0F}"/>
              </a:ext>
            </a:extLst>
          </p:cNvPr>
          <p:cNvSpPr/>
          <p:nvPr/>
        </p:nvSpPr>
        <p:spPr>
          <a:xfrm>
            <a:off x="2748694" y="1875543"/>
            <a:ext cx="577536" cy="3552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矢印: 右 37">
            <a:extLst>
              <a:ext uri="{FF2B5EF4-FFF2-40B4-BE49-F238E27FC236}">
                <a16:creationId xmlns:a16="http://schemas.microsoft.com/office/drawing/2014/main" id="{3168F4C9-ABF0-449F-95D1-714117593349}"/>
              </a:ext>
            </a:extLst>
          </p:cNvPr>
          <p:cNvSpPr/>
          <p:nvPr/>
        </p:nvSpPr>
        <p:spPr>
          <a:xfrm>
            <a:off x="5541744" y="1875543"/>
            <a:ext cx="577536" cy="3552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9" name="矢印: 右 38">
            <a:extLst>
              <a:ext uri="{FF2B5EF4-FFF2-40B4-BE49-F238E27FC236}">
                <a16:creationId xmlns:a16="http://schemas.microsoft.com/office/drawing/2014/main" id="{98A84465-8867-4870-AC85-FD6D1D9E3C4E}"/>
              </a:ext>
            </a:extLst>
          </p:cNvPr>
          <p:cNvSpPr/>
          <p:nvPr/>
        </p:nvSpPr>
        <p:spPr>
          <a:xfrm>
            <a:off x="3089537" y="4846217"/>
            <a:ext cx="577536" cy="3552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矢印: 右 39">
            <a:extLst>
              <a:ext uri="{FF2B5EF4-FFF2-40B4-BE49-F238E27FC236}">
                <a16:creationId xmlns:a16="http://schemas.microsoft.com/office/drawing/2014/main" id="{9666D55B-000B-49C5-A047-8D11A6B92AD3}"/>
              </a:ext>
            </a:extLst>
          </p:cNvPr>
          <p:cNvSpPr/>
          <p:nvPr/>
        </p:nvSpPr>
        <p:spPr>
          <a:xfrm>
            <a:off x="6689024" y="4842743"/>
            <a:ext cx="577536" cy="3552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CFC60758-0B25-42CA-BC6F-9DA886C1E6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832" y="1570919"/>
            <a:ext cx="1790552" cy="1011147"/>
          </a:xfrm>
          <a:prstGeom prst="rect">
            <a:avLst/>
          </a:prstGeom>
        </p:spPr>
      </p:pic>
      <p:pic>
        <p:nvPicPr>
          <p:cNvPr id="24" name="図 23">
            <a:extLst>
              <a:ext uri="{FF2B5EF4-FFF2-40B4-BE49-F238E27FC236}">
                <a16:creationId xmlns:a16="http://schemas.microsoft.com/office/drawing/2014/main" id="{E6AC9C02-9169-435B-890F-FBF2059FC7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2853" y="1550936"/>
            <a:ext cx="1469905" cy="1033671"/>
          </a:xfrm>
          <a:prstGeom prst="rect">
            <a:avLst/>
          </a:prstGeom>
        </p:spPr>
      </p:pic>
      <p:sp>
        <p:nvSpPr>
          <p:cNvPr id="28" name="矢印: 右 27">
            <a:extLst>
              <a:ext uri="{FF2B5EF4-FFF2-40B4-BE49-F238E27FC236}">
                <a16:creationId xmlns:a16="http://schemas.microsoft.com/office/drawing/2014/main" id="{F99730E7-6FF9-49DD-B1AC-E29561D81B4B}"/>
              </a:ext>
            </a:extLst>
          </p:cNvPr>
          <p:cNvSpPr/>
          <p:nvPr/>
        </p:nvSpPr>
        <p:spPr>
          <a:xfrm>
            <a:off x="8789689" y="1875544"/>
            <a:ext cx="577536" cy="3552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図 28">
            <a:extLst>
              <a:ext uri="{FF2B5EF4-FFF2-40B4-BE49-F238E27FC236}">
                <a16:creationId xmlns:a16="http://schemas.microsoft.com/office/drawing/2014/main" id="{7BB2822B-E0A3-40ED-BDFD-652FD88249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65118" y="1637000"/>
            <a:ext cx="1383619" cy="1000880"/>
          </a:xfrm>
          <a:prstGeom prst="rect">
            <a:avLst/>
          </a:prstGeom>
        </p:spPr>
      </p:pic>
      <p:sp>
        <p:nvSpPr>
          <p:cNvPr id="2" name="テキスト ボックス 1">
            <a:extLst>
              <a:ext uri="{FF2B5EF4-FFF2-40B4-BE49-F238E27FC236}">
                <a16:creationId xmlns:a16="http://schemas.microsoft.com/office/drawing/2014/main" id="{8812DAD2-933A-49D3-8719-BE7EBBE071F8}"/>
              </a:ext>
            </a:extLst>
          </p:cNvPr>
          <p:cNvSpPr txBox="1"/>
          <p:nvPr/>
        </p:nvSpPr>
        <p:spPr>
          <a:xfrm>
            <a:off x="9249713" y="2682483"/>
            <a:ext cx="2381333" cy="584775"/>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rPr>
              <a:t>額から耳の下を通すようにヘアバンドを巻きます。</a:t>
            </a:r>
          </a:p>
        </p:txBody>
      </p:sp>
      <p:sp>
        <p:nvSpPr>
          <p:cNvPr id="30" name="テキスト ボックス 29">
            <a:extLst>
              <a:ext uri="{FF2B5EF4-FFF2-40B4-BE49-F238E27FC236}">
                <a16:creationId xmlns:a16="http://schemas.microsoft.com/office/drawing/2014/main" id="{2F705035-317B-4C92-83A1-1F55B6D9D10B}"/>
              </a:ext>
            </a:extLst>
          </p:cNvPr>
          <p:cNvSpPr txBox="1"/>
          <p:nvPr/>
        </p:nvSpPr>
        <p:spPr>
          <a:xfrm>
            <a:off x="9265421" y="214105"/>
            <a:ext cx="2845734" cy="138499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kern="0" dirty="0">
                <a:solidFill>
                  <a:srgbClr val="FF0000"/>
                </a:solidFill>
              </a:rPr>
              <a:t>ポイント</a:t>
            </a:r>
            <a:r>
              <a:rPr kumimoji="0" lang="ja-JP" altLang="en-US" sz="1200" b="1" i="0" u="none" strike="noStrike" kern="0" cap="none" spc="0" normalizeH="0" baseline="0" noProof="0" dirty="0">
                <a:ln>
                  <a:noFill/>
                </a:ln>
                <a:solidFill>
                  <a:srgbClr val="FF0000"/>
                </a:solidFill>
                <a:effectLst/>
                <a:uLnTx/>
                <a:uFillTx/>
              </a:rPr>
              <a:t>！</a:t>
            </a:r>
            <a:endParaRPr kumimoji="0" lang="en-US" altLang="ja-JP" sz="1200" b="1" i="0" u="none" strike="noStrike" kern="0" cap="none" spc="0" normalizeH="0" baseline="0" noProof="0" dirty="0">
              <a:ln>
                <a:noFill/>
              </a:ln>
              <a:solidFill>
                <a:srgbClr val="FF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prstClr val="black"/>
                </a:solidFill>
                <a:effectLst/>
                <a:uLnTx/>
                <a:uFillTx/>
              </a:rPr>
              <a:t>耳の下を通す。ずり落ちてくる場合は耳にかかってもよい。</a:t>
            </a:r>
            <a:endParaRPr kumimoji="0" lang="en-US" altLang="ja-JP" sz="12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prstClr val="black"/>
                </a:solidFill>
                <a:effectLst/>
                <a:uLnTx/>
                <a:uFillTx/>
              </a:rPr>
              <a:t>生え際を隠さないように。</a:t>
            </a:r>
            <a:endParaRPr kumimoji="0" lang="en-US" altLang="ja-JP" sz="12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2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kern="0" dirty="0">
                <a:solidFill>
                  <a:prstClr val="black"/>
                </a:solidFill>
              </a:rPr>
              <a:t>額からずり落ちてくる場合は半分に</a:t>
            </a:r>
            <a:endParaRPr kumimoji="0" lang="en-US" altLang="ja-JP" sz="1200" b="1" kern="0" dirty="0">
              <a:solidFill>
                <a:prstClr val="black"/>
              </a:solidFill>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1" kern="0" dirty="0">
                <a:solidFill>
                  <a:prstClr val="black"/>
                </a:solidFill>
              </a:rPr>
              <a:t>幅を折ってもよい。</a:t>
            </a:r>
            <a:endParaRPr kumimoji="0" lang="ja-JP" altLang="en-US" sz="1200" b="1" i="0" u="none" strike="noStrike" kern="0" cap="none" spc="0" normalizeH="0" baseline="0" noProof="0" dirty="0">
              <a:ln>
                <a:noFill/>
              </a:ln>
              <a:solidFill>
                <a:prstClr val="black"/>
              </a:solidFill>
              <a:effectLst/>
              <a:uLnTx/>
              <a:uFillTx/>
            </a:endParaRPr>
          </a:p>
        </p:txBody>
      </p:sp>
      <p:pic>
        <p:nvPicPr>
          <p:cNvPr id="31" name="図 30">
            <a:extLst>
              <a:ext uri="{FF2B5EF4-FFF2-40B4-BE49-F238E27FC236}">
                <a16:creationId xmlns:a16="http://schemas.microsoft.com/office/drawing/2014/main" id="{179E0E15-B81B-4D80-A983-0056DBEE8512}"/>
              </a:ext>
            </a:extLst>
          </p:cNvPr>
          <p:cNvPicPr>
            <a:picLocks noChangeAspect="1"/>
          </p:cNvPicPr>
          <p:nvPr/>
        </p:nvPicPr>
        <p:blipFill>
          <a:blip r:embed="rId7"/>
          <a:stretch>
            <a:fillRect/>
          </a:stretch>
        </p:blipFill>
        <p:spPr>
          <a:xfrm rot="9915867">
            <a:off x="10467317" y="1688862"/>
            <a:ext cx="689689" cy="437363"/>
          </a:xfrm>
          <a:prstGeom prst="rect">
            <a:avLst/>
          </a:prstGeom>
        </p:spPr>
      </p:pic>
      <p:pic>
        <p:nvPicPr>
          <p:cNvPr id="41" name="図 40">
            <a:extLst>
              <a:ext uri="{FF2B5EF4-FFF2-40B4-BE49-F238E27FC236}">
                <a16:creationId xmlns:a16="http://schemas.microsoft.com/office/drawing/2014/main" id="{A4D77E5E-DA3F-48FE-9262-CACEB81530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37524" y="1558282"/>
            <a:ext cx="1453360" cy="1018977"/>
          </a:xfrm>
          <a:prstGeom prst="rect">
            <a:avLst/>
          </a:prstGeom>
        </p:spPr>
      </p:pic>
      <p:pic>
        <p:nvPicPr>
          <p:cNvPr id="32" name="図 31">
            <a:extLst>
              <a:ext uri="{FF2B5EF4-FFF2-40B4-BE49-F238E27FC236}">
                <a16:creationId xmlns:a16="http://schemas.microsoft.com/office/drawing/2014/main" id="{67DFB352-E905-495C-8A10-781C07F11E02}"/>
              </a:ext>
            </a:extLst>
          </p:cNvPr>
          <p:cNvPicPr>
            <a:picLocks noChangeAspect="1"/>
          </p:cNvPicPr>
          <p:nvPr/>
        </p:nvPicPr>
        <p:blipFill>
          <a:blip r:embed="rId9"/>
          <a:stretch>
            <a:fillRect/>
          </a:stretch>
        </p:blipFill>
        <p:spPr>
          <a:xfrm>
            <a:off x="4133858" y="4131013"/>
            <a:ext cx="1770714" cy="1827526"/>
          </a:xfrm>
          <a:prstGeom prst="rect">
            <a:avLst/>
          </a:prstGeom>
        </p:spPr>
      </p:pic>
      <p:sp>
        <p:nvSpPr>
          <p:cNvPr id="35" name="テキスト ボックス 34">
            <a:extLst>
              <a:ext uri="{FF2B5EF4-FFF2-40B4-BE49-F238E27FC236}">
                <a16:creationId xmlns:a16="http://schemas.microsoft.com/office/drawing/2014/main" id="{ACB4FBEF-DD90-4CF5-A248-4B4F11691573}"/>
              </a:ext>
            </a:extLst>
          </p:cNvPr>
          <p:cNvSpPr txBox="1"/>
          <p:nvPr/>
        </p:nvSpPr>
        <p:spPr>
          <a:xfrm>
            <a:off x="913723" y="6286048"/>
            <a:ext cx="2258020" cy="430887"/>
          </a:xfrm>
          <a:prstGeom prst="rect">
            <a:avLst/>
          </a:prstGeom>
          <a:noFill/>
        </p:spPr>
        <p:txBody>
          <a:bodyPr wrap="square" rtlCol="0">
            <a:spAutoFit/>
          </a:bodyPr>
          <a:lstStyle/>
          <a:p>
            <a:r>
              <a:rPr kumimoji="1" lang="en-US" altLang="ja-JP" sz="1100" dirty="0">
                <a:latin typeface="MS UI Gothic" panose="020B0600070205080204" pitchFamily="50" charset="-128"/>
                <a:ea typeface="MS UI Gothic" panose="020B0600070205080204" pitchFamily="50" charset="-128"/>
                <a:cs typeface="Calibri" panose="020F0502020204030204" pitchFamily="34" charset="0"/>
              </a:rPr>
              <a:t>※</a:t>
            </a:r>
            <a:r>
              <a:rPr kumimoji="1" lang="ja-JP" altLang="en-US" sz="1100" dirty="0">
                <a:latin typeface="MS UI Gothic" panose="020B0600070205080204" pitchFamily="50" charset="-128"/>
                <a:ea typeface="MS UI Gothic" panose="020B0600070205080204" pitchFamily="50" charset="-128"/>
                <a:cs typeface="Calibri" panose="020F0502020204030204" pitchFamily="34" charset="0"/>
              </a:rPr>
              <a:t>装着のイメージ写真のため</a:t>
            </a:r>
            <a:endParaRPr kumimoji="1" lang="en-US" altLang="ja-JP" sz="11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100" dirty="0">
                <a:latin typeface="MS UI Gothic" panose="020B0600070205080204" pitchFamily="50" charset="-128"/>
                <a:ea typeface="MS UI Gothic" panose="020B0600070205080204" pitchFamily="50" charset="-128"/>
                <a:cs typeface="Calibri" panose="020F0502020204030204" pitchFamily="34" charset="0"/>
              </a:rPr>
              <a:t>　　</a:t>
            </a:r>
            <a:r>
              <a:rPr kumimoji="1" lang="ja-JP" altLang="en-US" sz="1100" dirty="0">
                <a:latin typeface="MS UI Gothic" panose="020B0600070205080204" pitchFamily="50" charset="-128"/>
                <a:ea typeface="MS UI Gothic" panose="020B0600070205080204" pitchFamily="50" charset="-128"/>
                <a:cs typeface="Calibri" panose="020F0502020204030204" pitchFamily="34" charset="0"/>
              </a:rPr>
              <a:t>ヘアバンドは使用していません。</a:t>
            </a:r>
          </a:p>
        </p:txBody>
      </p:sp>
    </p:spTree>
    <p:extLst>
      <p:ext uri="{BB962C8B-B14F-4D97-AF65-F5344CB8AC3E}">
        <p14:creationId xmlns:p14="http://schemas.microsoft.com/office/powerpoint/2010/main" val="2794808602"/>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A8A8E64-D11E-4201-9D0A-E14484EEBC22}"/>
              </a:ext>
            </a:extLst>
          </p:cNvPr>
          <p:cNvSpPr txBox="1"/>
          <p:nvPr/>
        </p:nvSpPr>
        <p:spPr>
          <a:xfrm>
            <a:off x="1749642" y="5718591"/>
            <a:ext cx="6290955" cy="892552"/>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rPr>
              <a:t>投与中と投与後はお手洗いなどで一時的に冷却を中断することができます</a:t>
            </a:r>
            <a:r>
              <a:rPr lang="ja-JP" altLang="en-US" sz="1600" dirty="0">
                <a:latin typeface="MS UI Gothic" panose="020B0600070205080204" pitchFamily="50" charset="-128"/>
                <a:ea typeface="MS UI Gothic" panose="020B0600070205080204" pitchFamily="50" charset="-128"/>
              </a:rPr>
              <a:t>。</a:t>
            </a:r>
            <a:endParaRPr lang="en-US" altLang="ja-JP" sz="1600" dirty="0">
              <a:latin typeface="MS UI Gothic" panose="020B0600070205080204" pitchFamily="50" charset="-128"/>
              <a:ea typeface="MS UI Gothic" panose="020B0600070205080204" pitchFamily="50" charset="-128"/>
            </a:endParaRPr>
          </a:p>
          <a:p>
            <a:r>
              <a:rPr kumimoji="1" lang="ja-JP" altLang="en-US" sz="1600" dirty="0">
                <a:latin typeface="MS UI Gothic" panose="020B0600070205080204" pitchFamily="50" charset="-128"/>
                <a:ea typeface="MS UI Gothic" panose="020B0600070205080204" pitchFamily="50" charset="-128"/>
              </a:rPr>
              <a:t>キャップと装置側のラインを取り外します。キャップを付けたままの状態で離れる</a:t>
            </a:r>
            <a:endParaRPr kumimoji="1" lang="en-US" altLang="ja-JP" sz="1600" dirty="0">
              <a:latin typeface="MS UI Gothic" panose="020B0600070205080204" pitchFamily="50" charset="-128"/>
              <a:ea typeface="MS UI Gothic" panose="020B0600070205080204" pitchFamily="50" charset="-128"/>
            </a:endParaRPr>
          </a:p>
          <a:p>
            <a:r>
              <a:rPr kumimoji="1" lang="ja-JP" altLang="en-US" sz="1600" dirty="0">
                <a:latin typeface="MS UI Gothic" panose="020B0600070205080204" pitchFamily="50" charset="-128"/>
                <a:ea typeface="MS UI Gothic" panose="020B0600070205080204" pitchFamily="50" charset="-128"/>
              </a:rPr>
              <a:t>ことができます。</a:t>
            </a:r>
            <a:r>
              <a:rPr lang="ja-JP" altLang="en-US" sz="1600" dirty="0">
                <a:latin typeface="MS UI Gothic" panose="020B0600070205080204" pitchFamily="50" charset="-128"/>
                <a:ea typeface="MS UI Gothic" panose="020B0600070205080204" pitchFamily="50" charset="-128"/>
              </a:rPr>
              <a:t>（離れることができるのは</a:t>
            </a:r>
            <a:r>
              <a:rPr lang="en-US" altLang="ja-JP" sz="1600" dirty="0">
                <a:latin typeface="MS UI Gothic" panose="020B0600070205080204" pitchFamily="50" charset="-128"/>
                <a:ea typeface="MS UI Gothic" panose="020B0600070205080204" pitchFamily="50" charset="-128"/>
              </a:rPr>
              <a:t>1</a:t>
            </a:r>
            <a:r>
              <a:rPr lang="ja-JP" altLang="en-US" sz="1600" dirty="0">
                <a:latin typeface="MS UI Gothic" panose="020B0600070205080204" pitchFamily="50" charset="-128"/>
                <a:ea typeface="MS UI Gothic" panose="020B0600070205080204" pitchFamily="50" charset="-128"/>
              </a:rPr>
              <a:t>回 </a:t>
            </a:r>
            <a:r>
              <a:rPr lang="en-US" altLang="ja-JP" sz="2000" dirty="0">
                <a:solidFill>
                  <a:srgbClr val="FF0000"/>
                </a:solidFill>
                <a:latin typeface="MS UI Gothic" panose="020B0600070205080204" pitchFamily="50" charset="-128"/>
                <a:ea typeface="MS UI Gothic" panose="020B0600070205080204" pitchFamily="50" charset="-128"/>
              </a:rPr>
              <a:t>8</a:t>
            </a:r>
            <a:r>
              <a:rPr lang="ja-JP" altLang="en-US" sz="2000" dirty="0">
                <a:solidFill>
                  <a:srgbClr val="FF0000"/>
                </a:solidFill>
                <a:latin typeface="MS UI Gothic" panose="020B0600070205080204" pitchFamily="50" charset="-128"/>
                <a:ea typeface="MS UI Gothic" panose="020B0600070205080204" pitchFamily="50" charset="-128"/>
              </a:rPr>
              <a:t>分まで</a:t>
            </a:r>
            <a:r>
              <a:rPr lang="ja-JP" altLang="en-US" sz="1600" dirty="0">
                <a:latin typeface="MS UI Gothic" panose="020B0600070205080204" pitchFamily="50" charset="-128"/>
                <a:ea typeface="MS UI Gothic" panose="020B0600070205080204" pitchFamily="50" charset="-128"/>
              </a:rPr>
              <a:t>です。）</a:t>
            </a:r>
            <a:endParaRPr lang="en-US" altLang="ja-JP" sz="1600" dirty="0">
              <a:latin typeface="MS UI Gothic" panose="020B0600070205080204" pitchFamily="50" charset="-128"/>
              <a:ea typeface="MS UI Gothic" panose="020B0600070205080204" pitchFamily="50" charset="-128"/>
            </a:endParaRPr>
          </a:p>
        </p:txBody>
      </p:sp>
      <p:pic>
        <p:nvPicPr>
          <p:cNvPr id="7" name="図 6">
            <a:extLst>
              <a:ext uri="{FF2B5EF4-FFF2-40B4-BE49-F238E27FC236}">
                <a16:creationId xmlns:a16="http://schemas.microsoft.com/office/drawing/2014/main" id="{F924CF38-0B17-42F5-AA13-9944016EA698}"/>
              </a:ext>
            </a:extLst>
          </p:cNvPr>
          <p:cNvPicPr>
            <a:picLocks noChangeAspect="1"/>
          </p:cNvPicPr>
          <p:nvPr/>
        </p:nvPicPr>
        <p:blipFill>
          <a:blip r:embed="rId3"/>
          <a:stretch>
            <a:fillRect/>
          </a:stretch>
        </p:blipFill>
        <p:spPr>
          <a:xfrm>
            <a:off x="809531" y="3364195"/>
            <a:ext cx="1683026" cy="1200967"/>
          </a:xfrm>
          <a:prstGeom prst="rect">
            <a:avLst/>
          </a:prstGeom>
          <a:solidFill>
            <a:schemeClr val="bg1"/>
          </a:solidFill>
        </p:spPr>
      </p:pic>
      <p:pic>
        <p:nvPicPr>
          <p:cNvPr id="8" name="図 7">
            <a:extLst>
              <a:ext uri="{FF2B5EF4-FFF2-40B4-BE49-F238E27FC236}">
                <a16:creationId xmlns:a16="http://schemas.microsoft.com/office/drawing/2014/main" id="{BD66011E-8E9A-4842-A456-F6963DBAF897}"/>
              </a:ext>
            </a:extLst>
          </p:cNvPr>
          <p:cNvPicPr>
            <a:picLocks noChangeAspect="1"/>
          </p:cNvPicPr>
          <p:nvPr/>
        </p:nvPicPr>
        <p:blipFill>
          <a:blip r:embed="rId4"/>
          <a:stretch>
            <a:fillRect/>
          </a:stretch>
        </p:blipFill>
        <p:spPr>
          <a:xfrm>
            <a:off x="2633870" y="3359458"/>
            <a:ext cx="2270814" cy="1231064"/>
          </a:xfrm>
          <a:prstGeom prst="rect">
            <a:avLst/>
          </a:prstGeom>
        </p:spPr>
      </p:pic>
      <p:pic>
        <p:nvPicPr>
          <p:cNvPr id="9" name="図 8">
            <a:extLst>
              <a:ext uri="{FF2B5EF4-FFF2-40B4-BE49-F238E27FC236}">
                <a16:creationId xmlns:a16="http://schemas.microsoft.com/office/drawing/2014/main" id="{CEBB9F3F-DB2D-4CC8-9890-12F158BB95BC}"/>
              </a:ext>
            </a:extLst>
          </p:cNvPr>
          <p:cNvPicPr>
            <a:picLocks noChangeAspect="1"/>
          </p:cNvPicPr>
          <p:nvPr/>
        </p:nvPicPr>
        <p:blipFill>
          <a:blip r:embed="rId5"/>
          <a:stretch>
            <a:fillRect/>
          </a:stretch>
        </p:blipFill>
        <p:spPr>
          <a:xfrm>
            <a:off x="5045997" y="3359458"/>
            <a:ext cx="2335310" cy="1231064"/>
          </a:xfrm>
          <a:prstGeom prst="rect">
            <a:avLst/>
          </a:prstGeom>
        </p:spPr>
      </p:pic>
      <p:pic>
        <p:nvPicPr>
          <p:cNvPr id="10" name="図 9">
            <a:extLst>
              <a:ext uri="{FF2B5EF4-FFF2-40B4-BE49-F238E27FC236}">
                <a16:creationId xmlns:a16="http://schemas.microsoft.com/office/drawing/2014/main" id="{9DD10A08-2CE5-4BF3-910D-76676A27BE4E}"/>
              </a:ext>
            </a:extLst>
          </p:cNvPr>
          <p:cNvPicPr>
            <a:picLocks noChangeAspect="1"/>
          </p:cNvPicPr>
          <p:nvPr/>
        </p:nvPicPr>
        <p:blipFill>
          <a:blip r:embed="rId6"/>
          <a:stretch>
            <a:fillRect/>
          </a:stretch>
        </p:blipFill>
        <p:spPr>
          <a:xfrm>
            <a:off x="376077" y="307725"/>
            <a:ext cx="748434" cy="761120"/>
          </a:xfrm>
          <a:prstGeom prst="rect">
            <a:avLst/>
          </a:prstGeom>
        </p:spPr>
      </p:pic>
      <p:sp>
        <p:nvSpPr>
          <p:cNvPr id="11" name="テキスト ボックス 10">
            <a:extLst>
              <a:ext uri="{FF2B5EF4-FFF2-40B4-BE49-F238E27FC236}">
                <a16:creationId xmlns:a16="http://schemas.microsoft.com/office/drawing/2014/main" id="{FC72B0F3-3531-4225-B104-13E624976FC6}"/>
              </a:ext>
            </a:extLst>
          </p:cNvPr>
          <p:cNvSpPr txBox="1"/>
          <p:nvPr/>
        </p:nvSpPr>
        <p:spPr>
          <a:xfrm>
            <a:off x="1312769" y="467047"/>
            <a:ext cx="8705290" cy="523220"/>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頭皮冷却の注意事項は何でしょうか？</a:t>
            </a:r>
          </a:p>
        </p:txBody>
      </p:sp>
      <p:pic>
        <p:nvPicPr>
          <p:cNvPr id="2" name="図 1">
            <a:extLst>
              <a:ext uri="{FF2B5EF4-FFF2-40B4-BE49-F238E27FC236}">
                <a16:creationId xmlns:a16="http://schemas.microsoft.com/office/drawing/2014/main" id="{0FABDCFF-0DA5-48E7-AFA9-20EF13EAFCCE}"/>
              </a:ext>
            </a:extLst>
          </p:cNvPr>
          <p:cNvPicPr>
            <a:picLocks noChangeAspect="1"/>
          </p:cNvPicPr>
          <p:nvPr/>
        </p:nvPicPr>
        <p:blipFill>
          <a:blip r:embed="rId7"/>
          <a:stretch>
            <a:fillRect/>
          </a:stretch>
        </p:blipFill>
        <p:spPr>
          <a:xfrm>
            <a:off x="4151404" y="1150449"/>
            <a:ext cx="2013444" cy="2013444"/>
          </a:xfrm>
          <a:prstGeom prst="rect">
            <a:avLst/>
          </a:prstGeom>
        </p:spPr>
      </p:pic>
      <p:sp>
        <p:nvSpPr>
          <p:cNvPr id="3" name="テキスト ボックス 2">
            <a:extLst>
              <a:ext uri="{FF2B5EF4-FFF2-40B4-BE49-F238E27FC236}">
                <a16:creationId xmlns:a16="http://schemas.microsoft.com/office/drawing/2014/main" id="{66B33177-B171-4169-928A-25186C4A18D8}"/>
              </a:ext>
            </a:extLst>
          </p:cNvPr>
          <p:cNvSpPr txBox="1"/>
          <p:nvPr/>
        </p:nvSpPr>
        <p:spPr>
          <a:xfrm>
            <a:off x="206326" y="1474306"/>
            <a:ext cx="3327100" cy="1200329"/>
          </a:xfrm>
          <a:prstGeom prst="rect">
            <a:avLst/>
          </a:prstGeom>
          <a:noFill/>
        </p:spPr>
        <p:txBody>
          <a:bodyPr wrap="square" rtlCol="0">
            <a:spAutoFit/>
          </a:bodyPr>
          <a:lstStyle/>
          <a:p>
            <a:r>
              <a:rPr kumimoji="1" lang="ja-JP" altLang="en-US" dirty="0">
                <a:solidFill>
                  <a:srgbClr val="FF0000"/>
                </a:solidFill>
                <a:latin typeface="MS UI Gothic" panose="020B0600070205080204" pitchFamily="50" charset="-128"/>
                <a:ea typeface="MS UI Gothic" panose="020B0600070205080204" pitchFamily="50" charset="-128"/>
              </a:rPr>
              <a:t>投与前の</a:t>
            </a:r>
            <a:r>
              <a:rPr kumimoji="1" lang="en-US" altLang="ja-JP" dirty="0">
                <a:solidFill>
                  <a:srgbClr val="FF0000"/>
                </a:solidFill>
                <a:latin typeface="MS UI Gothic" panose="020B0600070205080204" pitchFamily="50" charset="-128"/>
                <a:ea typeface="MS UI Gothic" panose="020B0600070205080204" pitchFamily="50" charset="-128"/>
              </a:rPr>
              <a:t>30</a:t>
            </a:r>
            <a:r>
              <a:rPr kumimoji="1" lang="ja-JP" altLang="en-US" dirty="0">
                <a:solidFill>
                  <a:srgbClr val="FF0000"/>
                </a:solidFill>
                <a:latin typeface="MS UI Gothic" panose="020B0600070205080204" pitchFamily="50" charset="-128"/>
                <a:ea typeface="MS UI Gothic" panose="020B0600070205080204" pitchFamily="50" charset="-128"/>
              </a:rPr>
              <a:t>分間で十分に頭皮を冷却させることが非常に重要です。</a:t>
            </a:r>
            <a:endParaRPr kumimoji="1" lang="en-US" altLang="ja-JP" dirty="0">
              <a:solidFill>
                <a:srgbClr val="FF0000"/>
              </a:solidFill>
              <a:latin typeface="MS UI Gothic" panose="020B0600070205080204" pitchFamily="50" charset="-128"/>
              <a:ea typeface="MS UI Gothic" panose="020B0600070205080204" pitchFamily="50" charset="-128"/>
            </a:endParaRPr>
          </a:p>
          <a:p>
            <a:r>
              <a:rPr lang="ja-JP" altLang="en-US" dirty="0">
                <a:solidFill>
                  <a:srgbClr val="FF0000"/>
                </a:solidFill>
                <a:latin typeface="MS UI Gothic" panose="020B0600070205080204" pitchFamily="50" charset="-128"/>
                <a:ea typeface="MS UI Gothic" panose="020B0600070205080204" pitchFamily="50" charset="-128"/>
              </a:rPr>
              <a:t>投与前</a:t>
            </a:r>
            <a:r>
              <a:rPr lang="en-US" altLang="ja-JP" dirty="0">
                <a:solidFill>
                  <a:srgbClr val="FF0000"/>
                </a:solidFill>
                <a:latin typeface="MS UI Gothic" panose="020B0600070205080204" pitchFamily="50" charset="-128"/>
                <a:ea typeface="MS UI Gothic" panose="020B0600070205080204" pitchFamily="50" charset="-128"/>
              </a:rPr>
              <a:t>30</a:t>
            </a:r>
            <a:r>
              <a:rPr lang="ja-JP" altLang="en-US" dirty="0">
                <a:solidFill>
                  <a:srgbClr val="FF0000"/>
                </a:solidFill>
                <a:latin typeface="MS UI Gothic" panose="020B0600070205080204" pitchFamily="50" charset="-128"/>
                <a:ea typeface="MS UI Gothic" panose="020B0600070205080204" pitchFamily="50" charset="-128"/>
              </a:rPr>
              <a:t>分間に中断してしまった場合は、最初からやり直します。</a:t>
            </a:r>
            <a:endParaRPr kumimoji="1" lang="ja-JP" altLang="en-US" dirty="0">
              <a:solidFill>
                <a:srgbClr val="FF0000"/>
              </a:solidFill>
              <a:latin typeface="MS UI Gothic" panose="020B0600070205080204" pitchFamily="50" charset="-128"/>
              <a:ea typeface="MS UI Gothic" panose="020B0600070205080204" pitchFamily="50" charset="-128"/>
            </a:endParaRPr>
          </a:p>
        </p:txBody>
      </p:sp>
      <p:sp>
        <p:nvSpPr>
          <p:cNvPr id="12" name="矢印: 右 11">
            <a:extLst>
              <a:ext uri="{FF2B5EF4-FFF2-40B4-BE49-F238E27FC236}">
                <a16:creationId xmlns:a16="http://schemas.microsoft.com/office/drawing/2014/main" id="{643E1E93-E47E-476A-85BE-E757B461CBEA}"/>
              </a:ext>
            </a:extLst>
          </p:cNvPr>
          <p:cNvSpPr/>
          <p:nvPr/>
        </p:nvSpPr>
        <p:spPr>
          <a:xfrm rot="5400000">
            <a:off x="1360339" y="2891168"/>
            <a:ext cx="450166" cy="359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右 12">
            <a:extLst>
              <a:ext uri="{FF2B5EF4-FFF2-40B4-BE49-F238E27FC236}">
                <a16:creationId xmlns:a16="http://schemas.microsoft.com/office/drawing/2014/main" id="{6953111A-3E90-47DB-AD08-C9A7C3E0E0D3}"/>
              </a:ext>
            </a:extLst>
          </p:cNvPr>
          <p:cNvSpPr/>
          <p:nvPr/>
        </p:nvSpPr>
        <p:spPr>
          <a:xfrm rot="16200000">
            <a:off x="4698255" y="5234399"/>
            <a:ext cx="450166" cy="3597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5980B9D5-BA4E-4E07-B59D-00FD6B1344CF}"/>
              </a:ext>
            </a:extLst>
          </p:cNvPr>
          <p:cNvSpPr txBox="1"/>
          <p:nvPr/>
        </p:nvSpPr>
        <p:spPr>
          <a:xfrm>
            <a:off x="8062623" y="2214680"/>
            <a:ext cx="3960339" cy="584775"/>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① すぐにキャップを取り外さない！</a:t>
            </a:r>
            <a:endParaRPr kumimoji="1"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　　ストラップを緩めて</a:t>
            </a:r>
            <a:r>
              <a:rPr lang="en-US" altLang="ja-JP" sz="1600" dirty="0">
                <a:latin typeface="MS UI Gothic" panose="020B0600070205080204" pitchFamily="50" charset="-128"/>
                <a:ea typeface="MS UI Gothic" panose="020B0600070205080204" pitchFamily="50" charset="-128"/>
                <a:cs typeface="Calibri" panose="020F0502020204030204" pitchFamily="34" charset="0"/>
              </a:rPr>
              <a:t>5</a:t>
            </a:r>
            <a:r>
              <a:rPr lang="ja-JP" altLang="en-US" sz="1600" dirty="0">
                <a:latin typeface="MS UI Gothic" panose="020B0600070205080204" pitchFamily="50" charset="-128"/>
                <a:ea typeface="MS UI Gothic" panose="020B0600070205080204" pitchFamily="50" charset="-128"/>
                <a:cs typeface="Calibri" panose="020F0502020204030204" pitchFamily="34" charset="0"/>
              </a:rPr>
              <a:t>分程度経ってから。</a:t>
            </a:r>
            <a:endParaRPr lang="en-US" altLang="ja-JP" sz="1600" dirty="0">
              <a:latin typeface="MS UI Gothic" panose="020B0600070205080204" pitchFamily="50" charset="-128"/>
              <a:ea typeface="MS UI Gothic" panose="020B0600070205080204" pitchFamily="50" charset="-128"/>
              <a:cs typeface="Calibri" panose="020F0502020204030204" pitchFamily="34" charset="0"/>
            </a:endParaRPr>
          </a:p>
        </p:txBody>
      </p:sp>
      <p:sp>
        <p:nvSpPr>
          <p:cNvPr id="15" name="テキスト ボックス 14">
            <a:extLst>
              <a:ext uri="{FF2B5EF4-FFF2-40B4-BE49-F238E27FC236}">
                <a16:creationId xmlns:a16="http://schemas.microsoft.com/office/drawing/2014/main" id="{317205B5-F318-4CB7-A847-9AE49DD48878}"/>
              </a:ext>
            </a:extLst>
          </p:cNvPr>
          <p:cNvSpPr txBox="1"/>
          <p:nvPr/>
        </p:nvSpPr>
        <p:spPr>
          <a:xfrm>
            <a:off x="8058876" y="2529530"/>
            <a:ext cx="3898486" cy="1323439"/>
          </a:xfrm>
          <a:prstGeom prst="rect">
            <a:avLst/>
          </a:prstGeom>
          <a:noFill/>
        </p:spPr>
        <p:txBody>
          <a:bodyPr wrap="square" rtlCol="0">
            <a:spAutoFit/>
          </a:bodyPr>
          <a:lstStyle/>
          <a:p>
            <a:endParaRPr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endParaRPr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② 勢いよくキャップを取り外さない！</a:t>
            </a:r>
            <a:endParaRPr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　　髪の毛を引っ張らず左右にそっと揺すり</a:t>
            </a:r>
            <a:endParaRPr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　　取り外します。</a:t>
            </a:r>
          </a:p>
        </p:txBody>
      </p:sp>
      <p:sp>
        <p:nvSpPr>
          <p:cNvPr id="16" name="正方形/長方形 15">
            <a:extLst>
              <a:ext uri="{FF2B5EF4-FFF2-40B4-BE49-F238E27FC236}">
                <a16:creationId xmlns:a16="http://schemas.microsoft.com/office/drawing/2014/main" id="{138AB973-7B95-4817-9631-6AF3697D3731}"/>
              </a:ext>
            </a:extLst>
          </p:cNvPr>
          <p:cNvSpPr/>
          <p:nvPr/>
        </p:nvSpPr>
        <p:spPr>
          <a:xfrm>
            <a:off x="8057999" y="1427023"/>
            <a:ext cx="4004130" cy="496393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210ADC4B-2F08-402B-B201-B5AE5467C891}"/>
              </a:ext>
            </a:extLst>
          </p:cNvPr>
          <p:cNvSpPr txBox="1"/>
          <p:nvPr/>
        </p:nvSpPr>
        <p:spPr>
          <a:xfrm>
            <a:off x="8062623" y="4875686"/>
            <a:ext cx="3999506" cy="1077218"/>
          </a:xfrm>
          <a:prstGeom prst="rect">
            <a:avLst/>
          </a:prstGeom>
          <a:noFill/>
        </p:spPr>
        <p:txBody>
          <a:bodyPr wrap="square" rtlCol="0">
            <a:spAutoFit/>
          </a:bodyPr>
          <a:lstStyle/>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④</a:t>
            </a:r>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 髪を乾かすときは優しくタオルドライ後、</a:t>
            </a:r>
            <a:endParaRPr kumimoji="1"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　　</a:t>
            </a:r>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自然乾燥しましょう。</a:t>
            </a:r>
            <a:endParaRPr kumimoji="1"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　　ドライヤーを使用する場合は</a:t>
            </a:r>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冷風にしましょう。</a:t>
            </a:r>
            <a:endParaRPr kumimoji="1"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lang="ja-JP" altLang="en-US" sz="1600" dirty="0">
                <a:latin typeface="MS UI Gothic" panose="020B0600070205080204" pitchFamily="50" charset="-128"/>
                <a:ea typeface="MS UI Gothic" panose="020B0600070205080204" pitchFamily="50" charset="-128"/>
                <a:cs typeface="Calibri" panose="020F0502020204030204" pitchFamily="34" charset="0"/>
              </a:rPr>
              <a:t>　　</a:t>
            </a:r>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熱風は厳禁です。</a:t>
            </a:r>
            <a:endParaRPr kumimoji="1" lang="en-US" altLang="ja-JP" sz="1600" dirty="0">
              <a:latin typeface="MS UI Gothic" panose="020B0600070205080204" pitchFamily="50" charset="-128"/>
              <a:ea typeface="MS UI Gothic" panose="020B0600070205080204" pitchFamily="50" charset="-128"/>
              <a:cs typeface="Calibri" panose="020F0502020204030204" pitchFamily="34" charset="0"/>
            </a:endParaRPr>
          </a:p>
        </p:txBody>
      </p:sp>
      <p:sp>
        <p:nvSpPr>
          <p:cNvPr id="19" name="テキスト ボックス 18">
            <a:extLst>
              <a:ext uri="{FF2B5EF4-FFF2-40B4-BE49-F238E27FC236}">
                <a16:creationId xmlns:a16="http://schemas.microsoft.com/office/drawing/2014/main" id="{4724A7DE-25C8-4317-859B-F5226541A825}"/>
              </a:ext>
            </a:extLst>
          </p:cNvPr>
          <p:cNvSpPr txBox="1"/>
          <p:nvPr/>
        </p:nvSpPr>
        <p:spPr>
          <a:xfrm>
            <a:off x="9118941" y="1575232"/>
            <a:ext cx="1882247" cy="369332"/>
          </a:xfrm>
          <a:prstGeom prst="rect">
            <a:avLst/>
          </a:prstGeom>
          <a:noFill/>
        </p:spPr>
        <p:txBody>
          <a:bodyPr wrap="none" rtlCol="0">
            <a:spAutoFit/>
          </a:bodyPr>
          <a:lstStyle/>
          <a:p>
            <a:pPr algn="ctr"/>
            <a:r>
              <a:rPr kumimoji="1" lang="ja-JP" altLang="en-US" dirty="0">
                <a:solidFill>
                  <a:srgbClr val="FF0000"/>
                </a:solidFill>
                <a:latin typeface="MS UI Gothic" panose="020B0600070205080204" pitchFamily="50" charset="-128"/>
                <a:ea typeface="MS UI Gothic" panose="020B0600070205080204" pitchFamily="50" charset="-128"/>
              </a:rPr>
              <a:t>頭皮冷却後は・・・</a:t>
            </a:r>
          </a:p>
        </p:txBody>
      </p:sp>
      <p:sp>
        <p:nvSpPr>
          <p:cNvPr id="4" name="左中かっこ 3">
            <a:extLst>
              <a:ext uri="{FF2B5EF4-FFF2-40B4-BE49-F238E27FC236}">
                <a16:creationId xmlns:a16="http://schemas.microsoft.com/office/drawing/2014/main" id="{F17AAAFB-F762-4533-BDBB-F470D2EC6BAF}"/>
              </a:ext>
            </a:extLst>
          </p:cNvPr>
          <p:cNvSpPr/>
          <p:nvPr/>
        </p:nvSpPr>
        <p:spPr>
          <a:xfrm rot="16200000">
            <a:off x="4743442" y="2594441"/>
            <a:ext cx="359792" cy="4466179"/>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3A276637-76E9-48F0-B26A-DF723A41CF55}"/>
              </a:ext>
            </a:extLst>
          </p:cNvPr>
          <p:cNvSpPr txBox="1"/>
          <p:nvPr/>
        </p:nvSpPr>
        <p:spPr>
          <a:xfrm>
            <a:off x="8056227" y="4038841"/>
            <a:ext cx="3898485" cy="830997"/>
          </a:xfrm>
          <a:prstGeom prst="rect">
            <a:avLst/>
          </a:prstGeom>
          <a:noFill/>
        </p:spPr>
        <p:txBody>
          <a:bodyPr wrap="square" rtlCol="0">
            <a:spAutoFit/>
          </a:bodyPr>
          <a:lstStyle/>
          <a:p>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③ すぐに立ち上がらない！</a:t>
            </a:r>
            <a:endParaRPr kumimoji="1"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pPr defTabSz="179388"/>
            <a:r>
              <a:rPr lang="en-US" altLang="ja-JP" sz="1600" dirty="0">
                <a:latin typeface="MS UI Gothic" panose="020B0600070205080204" pitchFamily="50" charset="-128"/>
                <a:ea typeface="MS UI Gothic" panose="020B0600070205080204" pitchFamily="50" charset="-128"/>
                <a:cs typeface="Calibri" panose="020F0502020204030204" pitchFamily="34" charset="0"/>
              </a:rPr>
              <a:t>	 </a:t>
            </a:r>
            <a:r>
              <a:rPr kumimoji="1" lang="en-US" altLang="ja-JP" sz="1600" dirty="0">
                <a:latin typeface="MS UI Gothic" panose="020B0600070205080204" pitchFamily="50" charset="-128"/>
                <a:ea typeface="MS UI Gothic" panose="020B0600070205080204" pitchFamily="50" charset="-128"/>
                <a:cs typeface="Calibri" panose="020F0502020204030204" pitchFamily="34" charset="0"/>
              </a:rPr>
              <a:t>5</a:t>
            </a:r>
            <a:r>
              <a:rPr kumimoji="1" lang="ja-JP" altLang="en-US" sz="1600" dirty="0">
                <a:latin typeface="MS UI Gothic" panose="020B0600070205080204" pitchFamily="50" charset="-128"/>
                <a:ea typeface="MS UI Gothic" panose="020B0600070205080204" pitchFamily="50" charset="-128"/>
                <a:cs typeface="Calibri" panose="020F0502020204030204" pitchFamily="34" charset="0"/>
              </a:rPr>
              <a:t>分位安静に</a:t>
            </a:r>
            <a:r>
              <a:rPr lang="ja-JP" altLang="en-US" sz="1600" dirty="0">
                <a:latin typeface="MS UI Gothic" panose="020B0600070205080204" pitchFamily="50" charset="-128"/>
                <a:ea typeface="MS UI Gothic" panose="020B0600070205080204" pitchFamily="50" charset="-128"/>
                <a:cs typeface="Calibri" panose="020F0502020204030204" pitchFamily="34" charset="0"/>
              </a:rPr>
              <a:t>。</a:t>
            </a:r>
            <a:endParaRPr lang="en-US" altLang="ja-JP" sz="1600" dirty="0">
              <a:latin typeface="MS UI Gothic" panose="020B0600070205080204" pitchFamily="50" charset="-128"/>
              <a:ea typeface="MS UI Gothic" panose="020B0600070205080204" pitchFamily="50" charset="-128"/>
              <a:cs typeface="Calibri" panose="020F0502020204030204" pitchFamily="34" charset="0"/>
            </a:endParaRPr>
          </a:p>
          <a:p>
            <a:r>
              <a:rPr kumimoji="1" lang="en-US" altLang="ja-JP" sz="1600" dirty="0">
                <a:latin typeface="MS UI Gothic" panose="020B0600070205080204" pitchFamily="50" charset="-128"/>
                <a:ea typeface="MS UI Gothic" panose="020B0600070205080204" pitchFamily="50" charset="-128"/>
                <a:cs typeface="Calibri" panose="020F0502020204030204" pitchFamily="34" charset="0"/>
              </a:rPr>
              <a:t>    </a:t>
            </a:r>
          </a:p>
        </p:txBody>
      </p:sp>
    </p:spTree>
    <p:extLst>
      <p:ext uri="{BB962C8B-B14F-4D97-AF65-F5344CB8AC3E}">
        <p14:creationId xmlns:p14="http://schemas.microsoft.com/office/powerpoint/2010/main" val="112532273"/>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613DD17A-CAA4-4C42-8B6C-E320CAE3E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0298" y="1389746"/>
            <a:ext cx="1488282" cy="1660566"/>
          </a:xfrm>
          <a:prstGeom prst="rect">
            <a:avLst/>
          </a:prstGeom>
        </p:spPr>
      </p:pic>
      <p:sp>
        <p:nvSpPr>
          <p:cNvPr id="7" name="テキスト ボックス 6">
            <a:extLst>
              <a:ext uri="{FF2B5EF4-FFF2-40B4-BE49-F238E27FC236}">
                <a16:creationId xmlns:a16="http://schemas.microsoft.com/office/drawing/2014/main" id="{1F4F757C-A912-40E7-B7FB-9309755A6D38}"/>
              </a:ext>
            </a:extLst>
          </p:cNvPr>
          <p:cNvSpPr txBox="1"/>
          <p:nvPr/>
        </p:nvSpPr>
        <p:spPr>
          <a:xfrm>
            <a:off x="423745" y="2977539"/>
            <a:ext cx="4666870" cy="1569660"/>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ja-JP" altLang="en-US" sz="1600" dirty="0">
                <a:solidFill>
                  <a:srgbClr val="0070C0"/>
                </a:solidFill>
                <a:latin typeface="MS UI Gothic" panose="020B0600070205080204" pitchFamily="50" charset="-128"/>
                <a:ea typeface="MS UI Gothic" panose="020B0600070205080204" pitchFamily="50" charset="-128"/>
              </a:rPr>
              <a:t>〇 頭皮冷却をした日は帰宅後に洗髪する</a:t>
            </a:r>
            <a:endParaRPr lang="en-US" altLang="ja-JP" sz="1600" dirty="0">
              <a:solidFill>
                <a:srgbClr val="0070C0"/>
              </a:solidFill>
              <a:latin typeface="MS UI Gothic" panose="020B0600070205080204" pitchFamily="50" charset="-128"/>
              <a:ea typeface="MS UI Gothic" panose="020B0600070205080204" pitchFamily="50" charset="-128"/>
            </a:endParaRPr>
          </a:p>
          <a:p>
            <a:pPr>
              <a:defRPr/>
            </a:pPr>
            <a:r>
              <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〇 ごしごしこすらず、髪を伸ばした状態で優しく洗髪する。</a:t>
            </a:r>
            <a:endParaRPr kumimoji="1" lang="en-US" altLang="ja-JP"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r>
              <a:rPr lang="ja-JP" altLang="en-US" sz="1600" dirty="0">
                <a:solidFill>
                  <a:srgbClr val="0070C0"/>
                </a:solidFill>
                <a:latin typeface="MS UI Gothic" panose="020B0600070205080204" pitchFamily="50" charset="-128"/>
                <a:ea typeface="MS UI Gothic" panose="020B0600070205080204" pitchFamily="50" charset="-128"/>
              </a:rPr>
              <a:t>○ 頻度は</a:t>
            </a:r>
            <a:r>
              <a:rPr kumimoji="1" lang="en-US" altLang="ja-JP"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1</a:t>
            </a:r>
            <a:r>
              <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週間に</a:t>
            </a:r>
            <a:r>
              <a:rPr kumimoji="1" lang="en-US" altLang="ja-JP"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2</a:t>
            </a:r>
            <a:r>
              <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回以内にする</a:t>
            </a:r>
            <a:endParaRPr kumimoji="1" lang="en-US" altLang="ja-JP"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endParaRPr>
          </a:p>
          <a:p>
            <a:pPr marL="263525" marR="0" lvl="0" indent="-263525" algn="l" defTabSz="914400" rtl="0" eaLnBrk="1" fontAlgn="auto" latinLnBrk="0" hangingPunct="1">
              <a:lnSpc>
                <a:spcPct val="100000"/>
              </a:lnSpc>
              <a:spcBef>
                <a:spcPts val="0"/>
              </a:spcBef>
              <a:spcAft>
                <a:spcPts val="0"/>
              </a:spcAft>
              <a:buClrTx/>
              <a:buSzTx/>
              <a:tabLst/>
              <a:defRPr/>
            </a:pPr>
            <a:r>
              <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 ぬるま湯で洗髪し、洗髪後の髪</a:t>
            </a:r>
            <a:r>
              <a:rPr lang="ja-JP" altLang="en-US" sz="1600" dirty="0">
                <a:solidFill>
                  <a:srgbClr val="0070C0"/>
                </a:solidFill>
                <a:latin typeface="MS UI Gothic" panose="020B0600070205080204" pitchFamily="50" charset="-128"/>
                <a:ea typeface="MS UI Gothic" panose="020B0600070205080204" pitchFamily="50" charset="-128"/>
              </a:rPr>
              <a:t>は頭の上でまとめず、まっすぐに下ろしておく</a:t>
            </a:r>
            <a:endParaRPr lang="en-US" altLang="ja-JP" sz="1600" dirty="0">
              <a:solidFill>
                <a:srgbClr val="0070C0"/>
              </a:solidFill>
              <a:latin typeface="MS UI Gothic" panose="020B0600070205080204" pitchFamily="50" charset="-128"/>
              <a:ea typeface="MS UI Gothic" panose="020B0600070205080204" pitchFamily="50" charset="-128"/>
            </a:endParaRPr>
          </a:p>
          <a:p>
            <a:pPr marR="0" lvl="0" algn="l" defTabSz="914400" rtl="0" eaLnBrk="1" fontAlgn="auto" latinLnBrk="0" hangingPunct="1">
              <a:lnSpc>
                <a:spcPct val="100000"/>
              </a:lnSpc>
              <a:spcBef>
                <a:spcPts val="0"/>
              </a:spcBef>
              <a:spcAft>
                <a:spcPts val="0"/>
              </a:spcAft>
              <a:buClrTx/>
              <a:buSzTx/>
              <a:tabLst/>
              <a:defRPr/>
            </a:pPr>
            <a:endPar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endParaRPr>
          </a:p>
        </p:txBody>
      </p:sp>
      <p:pic>
        <p:nvPicPr>
          <p:cNvPr id="9" name="図 8">
            <a:extLst>
              <a:ext uri="{FF2B5EF4-FFF2-40B4-BE49-F238E27FC236}">
                <a16:creationId xmlns:a16="http://schemas.microsoft.com/office/drawing/2014/main" id="{FA186DC8-BB9C-4B84-AF93-7A7D94264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5618" y="1389746"/>
            <a:ext cx="1468285" cy="1523006"/>
          </a:xfrm>
          <a:prstGeom prst="rect">
            <a:avLst/>
          </a:prstGeom>
        </p:spPr>
      </p:pic>
      <p:sp>
        <p:nvSpPr>
          <p:cNvPr id="14" name="テキスト ボックス 13">
            <a:extLst>
              <a:ext uri="{FF2B5EF4-FFF2-40B4-BE49-F238E27FC236}">
                <a16:creationId xmlns:a16="http://schemas.microsoft.com/office/drawing/2014/main" id="{308DAF31-9D1C-4992-8C1E-EAA763D71517}"/>
              </a:ext>
            </a:extLst>
          </p:cNvPr>
          <p:cNvSpPr txBox="1"/>
          <p:nvPr/>
        </p:nvSpPr>
        <p:spPr>
          <a:xfrm>
            <a:off x="5105119" y="2993638"/>
            <a:ext cx="3129281" cy="58477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1" lang="en-US" altLang="ja-JP" sz="1600" b="1"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rPr>
              <a:t>× </a:t>
            </a:r>
            <a:r>
              <a:rPr kumimoji="1" lang="ja-JP" altLang="en-US" sz="1600" b="1"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rPr>
              <a:t>パーマ・カール・カラーリング</a:t>
            </a:r>
            <a:r>
              <a:rPr lang="ja-JP" altLang="en-US" sz="1600" b="1" dirty="0">
                <a:solidFill>
                  <a:srgbClr val="FF0000"/>
                </a:solidFill>
                <a:latin typeface="MS UI Gothic" panose="020B0600070205080204" pitchFamily="50" charset="-128"/>
                <a:ea typeface="MS UI Gothic" panose="020B0600070205080204" pitchFamily="50" charset="-128"/>
              </a:rPr>
              <a:t>は</a:t>
            </a:r>
            <a:r>
              <a:rPr kumimoji="1" lang="ja-JP" altLang="en-US" sz="1600" b="1"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rPr>
              <a:t>禁止</a:t>
            </a:r>
            <a:endParaRPr kumimoji="1" lang="en-US" altLang="ja-JP" sz="1600" b="1"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endParaRPr>
          </a:p>
          <a:p>
            <a:pPr marR="0" lvl="0" algn="ctr" defTabSz="914400" rtl="0" eaLnBrk="1" fontAlgn="auto" latinLnBrk="0" hangingPunct="1">
              <a:lnSpc>
                <a:spcPct val="100000"/>
              </a:lnSpc>
              <a:spcBef>
                <a:spcPts val="0"/>
              </a:spcBef>
              <a:spcAft>
                <a:spcPts val="0"/>
              </a:spcAft>
              <a:buClrTx/>
              <a:buSzTx/>
              <a:tabLst/>
              <a:defRPr/>
            </a:pPr>
            <a:r>
              <a:rPr lang="en-US" altLang="ja-JP" sz="1600" dirty="0">
                <a:solidFill>
                  <a:srgbClr val="FF0000"/>
                </a:solidFill>
                <a:latin typeface="MS UI Gothic" panose="020B0600070205080204" pitchFamily="50" charset="-128"/>
                <a:ea typeface="MS UI Gothic" panose="020B0600070205080204" pitchFamily="50" charset="-128"/>
              </a:rPr>
              <a:t>※ </a:t>
            </a:r>
            <a:r>
              <a:rPr lang="ja-JP" altLang="en-US" sz="1600" dirty="0">
                <a:solidFill>
                  <a:srgbClr val="FF0000"/>
                </a:solidFill>
                <a:latin typeface="MS UI Gothic" panose="020B0600070205080204" pitchFamily="50" charset="-128"/>
                <a:ea typeface="MS UI Gothic" panose="020B0600070205080204" pitchFamily="50" charset="-128"/>
              </a:rPr>
              <a:t>毛髪に熱を加えないこと</a:t>
            </a:r>
            <a:endParaRPr kumimoji="1" lang="en-US" altLang="ja-JP" sz="1600" b="0"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endParaRPr>
          </a:p>
        </p:txBody>
      </p:sp>
      <p:pic>
        <p:nvPicPr>
          <p:cNvPr id="2" name="図 1">
            <a:extLst>
              <a:ext uri="{FF2B5EF4-FFF2-40B4-BE49-F238E27FC236}">
                <a16:creationId xmlns:a16="http://schemas.microsoft.com/office/drawing/2014/main" id="{D91BECAC-AE59-40D8-9BB7-9A51A4E858BE}"/>
              </a:ext>
            </a:extLst>
          </p:cNvPr>
          <p:cNvPicPr>
            <a:picLocks noChangeAspect="1"/>
          </p:cNvPicPr>
          <p:nvPr/>
        </p:nvPicPr>
        <p:blipFill>
          <a:blip r:embed="rId4"/>
          <a:stretch>
            <a:fillRect/>
          </a:stretch>
        </p:blipFill>
        <p:spPr>
          <a:xfrm>
            <a:off x="9732804" y="1389746"/>
            <a:ext cx="1688738" cy="1521757"/>
          </a:xfrm>
          <a:prstGeom prst="rect">
            <a:avLst/>
          </a:prstGeom>
        </p:spPr>
      </p:pic>
      <p:pic>
        <p:nvPicPr>
          <p:cNvPr id="3" name="図 2">
            <a:extLst>
              <a:ext uri="{FF2B5EF4-FFF2-40B4-BE49-F238E27FC236}">
                <a16:creationId xmlns:a16="http://schemas.microsoft.com/office/drawing/2014/main" id="{F778AC46-377E-4229-A938-9E2395608CCE}"/>
              </a:ext>
            </a:extLst>
          </p:cNvPr>
          <p:cNvPicPr>
            <a:picLocks noChangeAspect="1"/>
          </p:cNvPicPr>
          <p:nvPr/>
        </p:nvPicPr>
        <p:blipFill>
          <a:blip r:embed="rId5"/>
          <a:stretch>
            <a:fillRect/>
          </a:stretch>
        </p:blipFill>
        <p:spPr>
          <a:xfrm>
            <a:off x="2079721" y="4811952"/>
            <a:ext cx="1268078" cy="1579001"/>
          </a:xfrm>
          <a:prstGeom prst="rect">
            <a:avLst/>
          </a:prstGeom>
        </p:spPr>
      </p:pic>
      <p:sp>
        <p:nvSpPr>
          <p:cNvPr id="17" name="テキスト ボックス 16">
            <a:extLst>
              <a:ext uri="{FF2B5EF4-FFF2-40B4-BE49-F238E27FC236}">
                <a16:creationId xmlns:a16="http://schemas.microsoft.com/office/drawing/2014/main" id="{2942E8B4-B04D-4405-BB24-11344507BAD2}"/>
              </a:ext>
            </a:extLst>
          </p:cNvPr>
          <p:cNvSpPr txBox="1"/>
          <p:nvPr/>
        </p:nvSpPr>
        <p:spPr>
          <a:xfrm>
            <a:off x="1040289" y="6361116"/>
            <a:ext cx="4681664" cy="338554"/>
          </a:xfrm>
          <a:prstGeom prst="rect">
            <a:avLst/>
          </a:prstGeom>
          <a:noFill/>
        </p:spPr>
        <p:txBody>
          <a:bodyPr wrap="square" rtlCol="0">
            <a:spAutoFit/>
          </a:bodyPr>
          <a:lstStyle/>
          <a:p>
            <a:r>
              <a:rPr lang="ja-JP" altLang="en-US" sz="1600" dirty="0">
                <a:solidFill>
                  <a:srgbClr val="0070C0"/>
                </a:solidFill>
                <a:latin typeface="MS UI Gothic" panose="020B0600070205080204" pitchFamily="50" charset="-128"/>
                <a:ea typeface="MS UI Gothic" panose="020B0600070205080204" pitchFamily="50" charset="-128"/>
              </a:rPr>
              <a:t>○ 目の粗いクシ</a:t>
            </a:r>
            <a:r>
              <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を使って優しく</a:t>
            </a:r>
          </a:p>
        </p:txBody>
      </p:sp>
      <p:pic>
        <p:nvPicPr>
          <p:cNvPr id="19" name="図 18">
            <a:extLst>
              <a:ext uri="{FF2B5EF4-FFF2-40B4-BE49-F238E27FC236}">
                <a16:creationId xmlns:a16="http://schemas.microsoft.com/office/drawing/2014/main" id="{45169AF8-2487-499A-8BA2-2F0DBCE532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0168" y="4769092"/>
            <a:ext cx="871983" cy="1572895"/>
          </a:xfrm>
          <a:prstGeom prst="rect">
            <a:avLst/>
          </a:prstGeom>
        </p:spPr>
      </p:pic>
      <p:pic>
        <p:nvPicPr>
          <p:cNvPr id="21" name="図 20">
            <a:extLst>
              <a:ext uri="{FF2B5EF4-FFF2-40B4-BE49-F238E27FC236}">
                <a16:creationId xmlns:a16="http://schemas.microsoft.com/office/drawing/2014/main" id="{0BDEC642-A60E-456E-AA94-51060441BE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21953" y="4814224"/>
            <a:ext cx="893896" cy="1554480"/>
          </a:xfrm>
          <a:prstGeom prst="rect">
            <a:avLst/>
          </a:prstGeom>
        </p:spPr>
      </p:pic>
      <p:sp>
        <p:nvSpPr>
          <p:cNvPr id="23" name="テキスト ボックス 22">
            <a:extLst>
              <a:ext uri="{FF2B5EF4-FFF2-40B4-BE49-F238E27FC236}">
                <a16:creationId xmlns:a16="http://schemas.microsoft.com/office/drawing/2014/main" id="{878CB7AC-E9EF-4CE4-9541-5D55C9F409C8}"/>
              </a:ext>
            </a:extLst>
          </p:cNvPr>
          <p:cNvSpPr txBox="1"/>
          <p:nvPr/>
        </p:nvSpPr>
        <p:spPr>
          <a:xfrm>
            <a:off x="7722151" y="5818385"/>
            <a:ext cx="2408438" cy="33855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 なるべく低刺激</a:t>
            </a:r>
            <a:r>
              <a:rPr lang="ja-JP" altLang="en-US" sz="1600" dirty="0">
                <a:solidFill>
                  <a:srgbClr val="0070C0"/>
                </a:solidFill>
                <a:latin typeface="MS UI Gothic" panose="020B0600070205080204" pitchFamily="50" charset="-128"/>
                <a:ea typeface="MS UI Gothic" panose="020B0600070205080204" pitchFamily="50" charset="-128"/>
              </a:rPr>
              <a:t>なもの</a:t>
            </a:r>
            <a:endPar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endParaRPr>
          </a:p>
        </p:txBody>
      </p:sp>
      <p:sp>
        <p:nvSpPr>
          <p:cNvPr id="18" name="乗算記号 17">
            <a:extLst>
              <a:ext uri="{FF2B5EF4-FFF2-40B4-BE49-F238E27FC236}">
                <a16:creationId xmlns:a16="http://schemas.microsoft.com/office/drawing/2014/main" id="{E3BA124B-5AA2-49C8-B419-F64A7F2A3085}"/>
              </a:ext>
            </a:extLst>
          </p:cNvPr>
          <p:cNvSpPr/>
          <p:nvPr/>
        </p:nvSpPr>
        <p:spPr>
          <a:xfrm flipH="1">
            <a:off x="5119624" y="1130292"/>
            <a:ext cx="3129280" cy="1981200"/>
          </a:xfrm>
          <a:prstGeom prst="mathMultiply">
            <a:avLst/>
          </a:prstGeom>
          <a:solidFill>
            <a:srgbClr val="FF0000">
              <a:alpha val="2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 name="図 19">
            <a:extLst>
              <a:ext uri="{FF2B5EF4-FFF2-40B4-BE49-F238E27FC236}">
                <a16:creationId xmlns:a16="http://schemas.microsoft.com/office/drawing/2014/main" id="{7FD9B3FE-6D0D-4D1C-9433-08B22A585400}"/>
              </a:ext>
            </a:extLst>
          </p:cNvPr>
          <p:cNvPicPr>
            <a:picLocks noChangeAspect="1"/>
          </p:cNvPicPr>
          <p:nvPr/>
        </p:nvPicPr>
        <p:blipFill>
          <a:blip r:embed="rId8"/>
          <a:stretch>
            <a:fillRect/>
          </a:stretch>
        </p:blipFill>
        <p:spPr>
          <a:xfrm>
            <a:off x="9396843" y="1501912"/>
            <a:ext cx="1849717" cy="1409591"/>
          </a:xfrm>
          <a:prstGeom prst="rect">
            <a:avLst/>
          </a:prstGeom>
        </p:spPr>
      </p:pic>
      <p:pic>
        <p:nvPicPr>
          <p:cNvPr id="24" name="図 23">
            <a:extLst>
              <a:ext uri="{FF2B5EF4-FFF2-40B4-BE49-F238E27FC236}">
                <a16:creationId xmlns:a16="http://schemas.microsoft.com/office/drawing/2014/main" id="{E9590081-769A-4322-B43D-14F17576DDD1}"/>
              </a:ext>
            </a:extLst>
          </p:cNvPr>
          <p:cNvPicPr>
            <a:picLocks noChangeAspect="1"/>
          </p:cNvPicPr>
          <p:nvPr/>
        </p:nvPicPr>
        <p:blipFill>
          <a:blip r:embed="rId9"/>
          <a:stretch>
            <a:fillRect/>
          </a:stretch>
        </p:blipFill>
        <p:spPr>
          <a:xfrm>
            <a:off x="376077" y="307725"/>
            <a:ext cx="748434" cy="761120"/>
          </a:xfrm>
          <a:prstGeom prst="rect">
            <a:avLst/>
          </a:prstGeom>
        </p:spPr>
      </p:pic>
      <p:sp>
        <p:nvSpPr>
          <p:cNvPr id="25" name="テキスト ボックス 24">
            <a:extLst>
              <a:ext uri="{FF2B5EF4-FFF2-40B4-BE49-F238E27FC236}">
                <a16:creationId xmlns:a16="http://schemas.microsoft.com/office/drawing/2014/main" id="{D3150871-DC13-49BF-9591-BD0E5137ABE0}"/>
              </a:ext>
            </a:extLst>
          </p:cNvPr>
          <p:cNvSpPr txBox="1"/>
          <p:nvPr/>
        </p:nvSpPr>
        <p:spPr>
          <a:xfrm>
            <a:off x="1312769" y="467047"/>
            <a:ext cx="8705290" cy="523220"/>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頭皮冷却を受けている間は・・・</a:t>
            </a:r>
          </a:p>
        </p:txBody>
      </p:sp>
      <p:sp>
        <p:nvSpPr>
          <p:cNvPr id="5" name="テキスト ボックス 4">
            <a:extLst>
              <a:ext uri="{FF2B5EF4-FFF2-40B4-BE49-F238E27FC236}">
                <a16:creationId xmlns:a16="http://schemas.microsoft.com/office/drawing/2014/main" id="{C78EE7BD-6929-4E53-8E67-30FEC31C3913}"/>
              </a:ext>
            </a:extLst>
          </p:cNvPr>
          <p:cNvSpPr txBox="1"/>
          <p:nvPr/>
        </p:nvSpPr>
        <p:spPr>
          <a:xfrm>
            <a:off x="2367374" y="1020414"/>
            <a:ext cx="646331" cy="369332"/>
          </a:xfrm>
          <a:prstGeom prst="rect">
            <a:avLst/>
          </a:prstGeom>
          <a:noFill/>
        </p:spPr>
        <p:txBody>
          <a:bodyPr wrap="none" rtlCol="0">
            <a:spAutoFit/>
          </a:bodyPr>
          <a:lstStyle/>
          <a:p>
            <a:r>
              <a:rPr lang="ja-JP" altLang="en-US" dirty="0">
                <a:latin typeface="MS UI Gothic" panose="020B0600070205080204" pitchFamily="50" charset="-128"/>
                <a:ea typeface="MS UI Gothic" panose="020B0600070205080204" pitchFamily="50" charset="-128"/>
              </a:rPr>
              <a:t>洗髪</a:t>
            </a:r>
            <a:endParaRPr kumimoji="1" lang="ja-JP" altLang="en-US" dirty="0">
              <a:latin typeface="MS UI Gothic" panose="020B0600070205080204" pitchFamily="50" charset="-128"/>
              <a:ea typeface="MS UI Gothic" panose="020B0600070205080204" pitchFamily="50" charset="-128"/>
            </a:endParaRPr>
          </a:p>
        </p:txBody>
      </p:sp>
      <p:sp>
        <p:nvSpPr>
          <p:cNvPr id="26" name="テキスト ボックス 25">
            <a:extLst>
              <a:ext uri="{FF2B5EF4-FFF2-40B4-BE49-F238E27FC236}">
                <a16:creationId xmlns:a16="http://schemas.microsoft.com/office/drawing/2014/main" id="{38FEBCA5-13BA-4A54-B392-A0C52A52CFAD}"/>
              </a:ext>
            </a:extLst>
          </p:cNvPr>
          <p:cNvSpPr txBox="1"/>
          <p:nvPr/>
        </p:nvSpPr>
        <p:spPr>
          <a:xfrm>
            <a:off x="5998820" y="1020414"/>
            <a:ext cx="1370888" cy="369332"/>
          </a:xfrm>
          <a:prstGeom prst="rect">
            <a:avLst/>
          </a:prstGeom>
          <a:noFill/>
        </p:spPr>
        <p:txBody>
          <a:bodyPr wrap="none" rtlCol="0">
            <a:spAutoFit/>
          </a:bodyPr>
          <a:lstStyle/>
          <a:p>
            <a:r>
              <a:rPr lang="ja-JP" altLang="en-US" dirty="0">
                <a:latin typeface="MS UI Gothic" panose="020B0600070205080204" pitchFamily="50" charset="-128"/>
                <a:ea typeface="MS UI Gothic" panose="020B0600070205080204" pitchFamily="50" charset="-128"/>
              </a:rPr>
              <a:t>パーマ・カラー</a:t>
            </a:r>
            <a:endParaRPr kumimoji="1" lang="ja-JP" altLang="en-US" dirty="0">
              <a:latin typeface="MS UI Gothic" panose="020B0600070205080204" pitchFamily="50" charset="-128"/>
              <a:ea typeface="MS UI Gothic" panose="020B0600070205080204" pitchFamily="50" charset="-128"/>
            </a:endParaRPr>
          </a:p>
        </p:txBody>
      </p:sp>
      <p:sp>
        <p:nvSpPr>
          <p:cNvPr id="27" name="テキスト ボックス 26">
            <a:extLst>
              <a:ext uri="{FF2B5EF4-FFF2-40B4-BE49-F238E27FC236}">
                <a16:creationId xmlns:a16="http://schemas.microsoft.com/office/drawing/2014/main" id="{23D079E2-F596-4A6F-B1BC-705E6C035882}"/>
              </a:ext>
            </a:extLst>
          </p:cNvPr>
          <p:cNvSpPr txBox="1"/>
          <p:nvPr/>
        </p:nvSpPr>
        <p:spPr>
          <a:xfrm>
            <a:off x="9950777" y="1065506"/>
            <a:ext cx="1056700" cy="369332"/>
          </a:xfrm>
          <a:prstGeom prst="rect">
            <a:avLst/>
          </a:prstGeom>
          <a:noFill/>
        </p:spPr>
        <p:txBody>
          <a:bodyPr wrap="none" rtlCol="0">
            <a:spAutoFit/>
          </a:bodyPr>
          <a:lstStyle/>
          <a:p>
            <a:r>
              <a:rPr lang="ja-JP" altLang="en-US" dirty="0">
                <a:latin typeface="MS UI Gothic" panose="020B0600070205080204" pitchFamily="50" charset="-128"/>
                <a:ea typeface="MS UI Gothic" panose="020B0600070205080204" pitchFamily="50" charset="-128"/>
              </a:rPr>
              <a:t>ドライヤー</a:t>
            </a:r>
            <a:endParaRPr kumimoji="1" lang="ja-JP" altLang="en-US" dirty="0">
              <a:latin typeface="MS UI Gothic" panose="020B0600070205080204" pitchFamily="50" charset="-128"/>
              <a:ea typeface="MS UI Gothic" panose="020B0600070205080204" pitchFamily="50" charset="-128"/>
            </a:endParaRPr>
          </a:p>
        </p:txBody>
      </p:sp>
      <p:sp>
        <p:nvSpPr>
          <p:cNvPr id="28" name="テキスト ボックス 27">
            <a:extLst>
              <a:ext uri="{FF2B5EF4-FFF2-40B4-BE49-F238E27FC236}">
                <a16:creationId xmlns:a16="http://schemas.microsoft.com/office/drawing/2014/main" id="{098DD429-8EF4-4E06-801C-5E2D494A7FDE}"/>
              </a:ext>
            </a:extLst>
          </p:cNvPr>
          <p:cNvSpPr txBox="1"/>
          <p:nvPr/>
        </p:nvSpPr>
        <p:spPr>
          <a:xfrm>
            <a:off x="9197378" y="2993638"/>
            <a:ext cx="2994622" cy="2062103"/>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1" lang="en-US" altLang="ja-JP" sz="1600" b="1"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rPr>
              <a:t>× </a:t>
            </a:r>
            <a:r>
              <a:rPr kumimoji="1" lang="ja-JP" altLang="en-US" sz="1600" b="1"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rPr>
              <a:t>温風・強風での乾燥</a:t>
            </a:r>
            <a:endParaRPr kumimoji="1" lang="en-US" altLang="ja-JP" sz="1600" b="1"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endParaRPr lang="en-US" altLang="ja-JP" sz="1600" dirty="0">
              <a:solidFill>
                <a:srgbClr val="0070C0"/>
              </a:solidFill>
              <a:latin typeface="MS UI Gothic" panose="020B0600070205080204" pitchFamily="50" charset="-128"/>
              <a:ea typeface="MS UI Gothic"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lang="ja-JP" altLang="en-US" sz="1600" dirty="0">
                <a:solidFill>
                  <a:srgbClr val="0070C0"/>
                </a:solidFill>
                <a:latin typeface="MS UI Gothic" panose="020B0600070205080204" pitchFamily="50" charset="-128"/>
                <a:ea typeface="MS UI Gothic" panose="020B0600070205080204" pitchFamily="50" charset="-128"/>
              </a:rPr>
              <a:t>○ 軽くタオルドライが望ましい。</a:t>
            </a:r>
            <a:endParaRPr lang="en-US" altLang="ja-JP" sz="1600" dirty="0">
              <a:solidFill>
                <a:srgbClr val="0070C0"/>
              </a:solidFill>
              <a:latin typeface="MS UI Gothic" panose="020B0600070205080204" pitchFamily="50" charset="-128"/>
              <a:ea typeface="MS UI Gothic"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lang="ja-JP" altLang="en-US" sz="1600" dirty="0">
                <a:solidFill>
                  <a:srgbClr val="0070C0"/>
                </a:solidFill>
                <a:latin typeface="MS UI Gothic" panose="020B0600070205080204" pitchFamily="50" charset="-128"/>
                <a:ea typeface="MS UI Gothic" panose="020B0600070205080204" pitchFamily="50" charset="-128"/>
              </a:rPr>
              <a:t>    ドライヤーを使用するのであれば</a:t>
            </a:r>
            <a:r>
              <a:rPr lang="en-US" altLang="ja-JP" sz="1600" dirty="0">
                <a:solidFill>
                  <a:srgbClr val="0070C0"/>
                </a:solidFill>
                <a:latin typeface="MS UI Gothic" panose="020B0600070205080204" pitchFamily="50" charset="-128"/>
                <a:ea typeface="MS UI Gothic" panose="020B0600070205080204" pitchFamily="50" charset="-128"/>
              </a:rPr>
              <a:t>   </a:t>
            </a:r>
          </a:p>
          <a:p>
            <a:pPr marL="263525" marR="0" lvl="0" defTabSz="914400" rtl="0" eaLnBrk="1" fontAlgn="auto" latinLnBrk="0" hangingPunct="1">
              <a:lnSpc>
                <a:spcPct val="100000"/>
              </a:lnSpc>
              <a:spcBef>
                <a:spcPts val="0"/>
              </a:spcBef>
              <a:spcAft>
                <a:spcPts val="0"/>
              </a:spcAft>
              <a:buClrTx/>
              <a:buSzTx/>
              <a:tabLst/>
              <a:defRPr/>
            </a:pPr>
            <a:r>
              <a:rPr lang="ja-JP" altLang="en-US" sz="1600" dirty="0">
                <a:solidFill>
                  <a:srgbClr val="0070C0"/>
                </a:solidFill>
                <a:latin typeface="MS UI Gothic" panose="020B0600070205080204" pitchFamily="50" charset="-128"/>
                <a:ea typeface="MS UI Gothic" panose="020B0600070205080204" pitchFamily="50" charset="-128"/>
              </a:rPr>
              <a:t>指でとかしながら</a:t>
            </a:r>
            <a:r>
              <a:rPr lang="en-US" altLang="ja-JP" sz="1600" dirty="0">
                <a:solidFill>
                  <a:srgbClr val="0070C0"/>
                </a:solidFill>
                <a:latin typeface="MS UI Gothic" panose="020B0600070205080204" pitchFamily="50" charset="-128"/>
                <a:ea typeface="MS UI Gothic" panose="020B0600070205080204" pitchFamily="50" charset="-128"/>
              </a:rPr>
              <a:t> </a:t>
            </a:r>
            <a:r>
              <a:rPr lang="ja-JP" altLang="en-US" sz="1600" dirty="0">
                <a:solidFill>
                  <a:srgbClr val="0070C0"/>
                </a:solidFill>
                <a:latin typeface="MS UI Gothic" panose="020B0600070205080204" pitchFamily="50" charset="-128"/>
                <a:ea typeface="MS UI Gothic" panose="020B0600070205080204" pitchFamily="50" charset="-128"/>
              </a:rPr>
              <a:t>冷風による緩やかな乾燥</a:t>
            </a:r>
            <a:endParaRPr lang="en-US" altLang="ja-JP" sz="1600" dirty="0">
              <a:solidFill>
                <a:srgbClr val="0070C0"/>
              </a:solidFill>
              <a:latin typeface="MS UI Gothic" panose="020B0600070205080204" pitchFamily="50" charset="-128"/>
              <a:ea typeface="MS UI Gothic" panose="020B0600070205080204" pitchFamily="50" charset="-128"/>
            </a:endParaRPr>
          </a:p>
          <a:p>
            <a:pPr marL="263525" marR="0" lvl="0" indent="-263525" defTabSz="914400" rtl="0" eaLnBrk="1" fontAlgn="auto" latinLnBrk="0" hangingPunct="1">
              <a:lnSpc>
                <a:spcPct val="100000"/>
              </a:lnSpc>
              <a:spcBef>
                <a:spcPts val="0"/>
              </a:spcBef>
              <a:spcAft>
                <a:spcPts val="0"/>
              </a:spcAft>
              <a:buClrTx/>
              <a:buSzTx/>
              <a:tabLst/>
              <a:defRPr/>
            </a:pPr>
            <a:r>
              <a:rPr lang="ja-JP" altLang="en-US" sz="1600" dirty="0">
                <a:solidFill>
                  <a:srgbClr val="0070C0"/>
                </a:solidFill>
                <a:latin typeface="MS UI Gothic" panose="020B0600070205080204" pitchFamily="50" charset="-128"/>
                <a:ea typeface="MS UI Gothic" panose="020B0600070205080204" pitchFamily="50" charset="-128"/>
              </a:rPr>
              <a:t>〇髪の根元を引っ張らないこと</a:t>
            </a:r>
            <a:endParaRPr lang="en-US" altLang="ja-JP" sz="1600" dirty="0">
              <a:solidFill>
                <a:srgbClr val="0070C0"/>
              </a:solidFill>
              <a:latin typeface="MS UI Gothic" panose="020B0600070205080204" pitchFamily="50" charset="-128"/>
              <a:ea typeface="MS UI Gothic" panose="020B0600070205080204" pitchFamily="50" charset="-128"/>
            </a:endParaRPr>
          </a:p>
          <a:p>
            <a:pPr marR="0" lvl="0" defTabSz="914400" rtl="0" eaLnBrk="1" fontAlgn="auto" latinLnBrk="0" hangingPunct="1">
              <a:lnSpc>
                <a:spcPct val="100000"/>
              </a:lnSpc>
              <a:spcBef>
                <a:spcPts val="0"/>
              </a:spcBef>
              <a:spcAft>
                <a:spcPts val="0"/>
              </a:spcAft>
              <a:buClrTx/>
              <a:buSzTx/>
              <a:tabLst/>
              <a:defRPr/>
            </a:pPr>
            <a:r>
              <a:rPr kumimoji="1" lang="ja-JP" altLang="en-US"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rPr>
              <a:t>　　</a:t>
            </a:r>
            <a:endParaRPr kumimoji="1" lang="en-US" altLang="ja-JP" sz="1600" b="0" i="0" u="none" strike="noStrike" kern="1200" cap="none" spc="0" normalizeH="0" baseline="0" noProof="0" dirty="0">
              <a:ln>
                <a:noFill/>
              </a:ln>
              <a:solidFill>
                <a:srgbClr val="0070C0"/>
              </a:solidFill>
              <a:effectLst/>
              <a:uLnTx/>
              <a:uFillTx/>
              <a:latin typeface="MS UI Gothic" panose="020B0600070205080204" pitchFamily="50" charset="-128"/>
              <a:ea typeface="MS UI Gothic" panose="020B0600070205080204" pitchFamily="50" charset="-128"/>
            </a:endParaRPr>
          </a:p>
        </p:txBody>
      </p:sp>
      <p:sp>
        <p:nvSpPr>
          <p:cNvPr id="29" name="テキスト ボックス 28">
            <a:extLst>
              <a:ext uri="{FF2B5EF4-FFF2-40B4-BE49-F238E27FC236}">
                <a16:creationId xmlns:a16="http://schemas.microsoft.com/office/drawing/2014/main" id="{72BDFC45-D889-42D5-9FDF-2D7BD8FCD917}"/>
              </a:ext>
            </a:extLst>
          </p:cNvPr>
          <p:cNvSpPr txBox="1"/>
          <p:nvPr/>
        </p:nvSpPr>
        <p:spPr>
          <a:xfrm>
            <a:off x="1960211" y="4442620"/>
            <a:ext cx="1460656" cy="369332"/>
          </a:xfrm>
          <a:prstGeom prst="rect">
            <a:avLst/>
          </a:prstGeom>
          <a:noFill/>
        </p:spPr>
        <p:txBody>
          <a:bodyPr wrap="none" rtlCol="0">
            <a:spAutoFit/>
          </a:bodyPr>
          <a:lstStyle/>
          <a:p>
            <a:r>
              <a:rPr lang="ja-JP" altLang="en-US" dirty="0">
                <a:latin typeface="MS UI Gothic" panose="020B0600070205080204" pitchFamily="50" charset="-128"/>
                <a:ea typeface="MS UI Gothic" panose="020B0600070205080204" pitchFamily="50" charset="-128"/>
              </a:rPr>
              <a:t>髪のお手入れ</a:t>
            </a:r>
            <a:endParaRPr kumimoji="1" lang="ja-JP" altLang="en-US" dirty="0">
              <a:latin typeface="MS UI Gothic" panose="020B0600070205080204" pitchFamily="50" charset="-128"/>
              <a:ea typeface="MS UI Gothic" panose="020B0600070205080204" pitchFamily="50" charset="-128"/>
            </a:endParaRPr>
          </a:p>
        </p:txBody>
      </p:sp>
      <p:sp>
        <p:nvSpPr>
          <p:cNvPr id="30" name="テキスト ボックス 29">
            <a:extLst>
              <a:ext uri="{FF2B5EF4-FFF2-40B4-BE49-F238E27FC236}">
                <a16:creationId xmlns:a16="http://schemas.microsoft.com/office/drawing/2014/main" id="{04117A98-3B55-4EC4-AF6E-3E6E5E2CC3BD}"/>
              </a:ext>
            </a:extLst>
          </p:cNvPr>
          <p:cNvSpPr txBox="1"/>
          <p:nvPr/>
        </p:nvSpPr>
        <p:spPr>
          <a:xfrm>
            <a:off x="5455023" y="4504072"/>
            <a:ext cx="2509020" cy="369332"/>
          </a:xfrm>
          <a:prstGeom prst="rect">
            <a:avLst/>
          </a:prstGeom>
          <a:noFill/>
        </p:spPr>
        <p:txBody>
          <a:bodyPr wrap="none" rtlCol="0">
            <a:spAutoFit/>
          </a:bodyPr>
          <a:lstStyle/>
          <a:p>
            <a:r>
              <a:rPr lang="ja-JP" altLang="en-US" dirty="0">
                <a:latin typeface="MS UI Gothic" panose="020B0600070205080204" pitchFamily="50" charset="-128"/>
                <a:ea typeface="MS UI Gothic" panose="020B0600070205080204" pitchFamily="50" charset="-128"/>
              </a:rPr>
              <a:t>シャンプー・コンディショナー</a:t>
            </a:r>
            <a:endParaRPr kumimoji="1" lang="ja-JP" altLang="en-US" dirty="0">
              <a:latin typeface="MS UI Gothic" panose="020B0600070205080204" pitchFamily="50" charset="-128"/>
              <a:ea typeface="MS UI Gothic" panose="020B0600070205080204" pitchFamily="50" charset="-128"/>
            </a:endParaRPr>
          </a:p>
        </p:txBody>
      </p:sp>
      <p:sp>
        <p:nvSpPr>
          <p:cNvPr id="31" name="テキスト ボックス 30">
            <a:extLst>
              <a:ext uri="{FF2B5EF4-FFF2-40B4-BE49-F238E27FC236}">
                <a16:creationId xmlns:a16="http://schemas.microsoft.com/office/drawing/2014/main" id="{5BAAA1B5-1E50-49E6-9A40-B07C1A12A41E}"/>
              </a:ext>
            </a:extLst>
          </p:cNvPr>
          <p:cNvSpPr txBox="1"/>
          <p:nvPr/>
        </p:nvSpPr>
        <p:spPr>
          <a:xfrm>
            <a:off x="5455023" y="6407912"/>
            <a:ext cx="6736977" cy="338554"/>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lang="ja-JP" altLang="en-US" sz="1600" b="1" dirty="0">
                <a:solidFill>
                  <a:srgbClr val="FF0000"/>
                </a:solidFill>
                <a:latin typeface="MS UI Gothic" panose="020B0600070205080204" pitchFamily="50" charset="-128"/>
                <a:ea typeface="MS UI Gothic" panose="020B0600070205080204" pitchFamily="50" charset="-128"/>
              </a:rPr>
              <a:t>重要！！　</a:t>
            </a:r>
            <a:r>
              <a:rPr kumimoji="1" lang="ja-JP" altLang="en-US" sz="1600" b="1"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rPr>
              <a:t>ベビー用のものは製造元で推奨されていません。</a:t>
            </a:r>
            <a:endParaRPr kumimoji="1" lang="en-US" altLang="ja-JP" sz="1600" b="0" i="0" u="none" strike="noStrike" kern="1200" cap="none" spc="0" normalizeH="0" baseline="0" noProof="0" dirty="0">
              <a:ln>
                <a:noFill/>
              </a:ln>
              <a:solidFill>
                <a:srgbClr val="FF0000"/>
              </a:solidFill>
              <a:effectLst/>
              <a:uLnTx/>
              <a:uFillTx/>
              <a:latin typeface="MS UI Gothic" panose="020B0600070205080204" pitchFamily="50" charset="-128"/>
              <a:ea typeface="MS UI Gothic" panose="020B0600070205080204" pitchFamily="50" charset="-128"/>
            </a:endParaRPr>
          </a:p>
        </p:txBody>
      </p:sp>
    </p:spTree>
    <p:extLst>
      <p:ext uri="{BB962C8B-B14F-4D97-AF65-F5344CB8AC3E}">
        <p14:creationId xmlns:p14="http://schemas.microsoft.com/office/powerpoint/2010/main" val="3927403783"/>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57D3F0B-059A-4755-BAB0-F282D9F562C9}"/>
              </a:ext>
            </a:extLst>
          </p:cNvPr>
          <p:cNvSpPr txBox="1"/>
          <p:nvPr/>
        </p:nvSpPr>
        <p:spPr>
          <a:xfrm>
            <a:off x="750294" y="1627336"/>
            <a:ext cx="11254137" cy="4651723"/>
          </a:xfrm>
          <a:prstGeom prst="rect">
            <a:avLst/>
          </a:prstGeom>
          <a:noFill/>
        </p:spPr>
        <p:txBody>
          <a:bodyPr wrap="square" rtlCol="0">
            <a:spAutoFit/>
          </a:bodyPr>
          <a:lstStyle/>
          <a:p>
            <a:pPr>
              <a:lnSpc>
                <a:spcPts val="3000"/>
              </a:lnSpc>
            </a:pPr>
            <a:r>
              <a:rPr lang="en-US" altLang="ja-JP" b="1" u="sng" dirty="0">
                <a:solidFill>
                  <a:srgbClr val="FF0000"/>
                </a:solidFill>
                <a:latin typeface="MS UI Gothic" panose="020B0600070205080204" pitchFamily="50" charset="-128"/>
                <a:ea typeface="MS UI Gothic" panose="020B0600070205080204" pitchFamily="50" charset="-128"/>
              </a:rPr>
              <a:t>NG</a:t>
            </a:r>
            <a:r>
              <a:rPr lang="ja-JP" altLang="en-US" b="1" u="sng" dirty="0">
                <a:solidFill>
                  <a:srgbClr val="FF0000"/>
                </a:solidFill>
                <a:latin typeface="MS UI Gothic" panose="020B0600070205080204" pitchFamily="50" charset="-128"/>
                <a:ea typeface="MS UI Gothic" panose="020B0600070205080204" pitchFamily="50" charset="-128"/>
              </a:rPr>
              <a:t>！！（熱などによる頭皮や毛髪へのダメージは避けてください。）</a:t>
            </a:r>
            <a:endParaRPr lang="en-US" altLang="ja-JP" b="1" u="sng" dirty="0">
              <a:solidFill>
                <a:srgbClr val="FF000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FF0000"/>
                </a:solidFill>
                <a:latin typeface="MS UI Gothic" panose="020B0600070205080204" pitchFamily="50" charset="-128"/>
                <a:ea typeface="MS UI Gothic" panose="020B0600070205080204" pitchFamily="50" charset="-128"/>
              </a:rPr>
              <a:t>カラーリング、エクステンション、編み込み、パーマ、カール、縮毛矯正</a:t>
            </a:r>
            <a:endParaRPr lang="en-US" altLang="ja-JP" b="1" dirty="0">
              <a:solidFill>
                <a:srgbClr val="FF000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FF0000"/>
                </a:solidFill>
                <a:latin typeface="MS UI Gothic" panose="020B0600070205080204" pitchFamily="50" charset="-128"/>
                <a:ea typeface="MS UI Gothic" panose="020B0600070205080204" pitchFamily="50" charset="-128"/>
              </a:rPr>
              <a:t>熱風による乾燥、ヘアアイロンの使用</a:t>
            </a:r>
            <a:endParaRPr lang="en-US" altLang="ja-JP" b="1" dirty="0">
              <a:solidFill>
                <a:srgbClr val="FF000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FF0000"/>
                </a:solidFill>
                <a:latin typeface="MS UI Gothic" panose="020B0600070205080204" pitchFamily="50" charset="-128"/>
                <a:ea typeface="MS UI Gothic" panose="020B0600070205080204" pitchFamily="50" charset="-128"/>
              </a:rPr>
              <a:t>シャンプー・コンディショナーの後に頭の上で髪をまとめない</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endParaRPr lang="en-US" altLang="ja-JP" sz="1600" b="1" dirty="0">
              <a:solidFill>
                <a:srgbClr val="FF0000"/>
              </a:solidFill>
              <a:latin typeface="MS UI Gothic" panose="020B0600070205080204" pitchFamily="50" charset="-128"/>
              <a:ea typeface="MS UI Gothic" panose="020B0600070205080204" pitchFamily="50" charset="-128"/>
            </a:endParaRPr>
          </a:p>
          <a:p>
            <a:pPr>
              <a:lnSpc>
                <a:spcPts val="3000"/>
              </a:lnSpc>
            </a:pPr>
            <a:r>
              <a:rPr lang="ja-JP" altLang="en-US" b="1" u="sng" dirty="0">
                <a:solidFill>
                  <a:srgbClr val="0070C0"/>
                </a:solidFill>
                <a:latin typeface="MS UI Gothic" panose="020B0600070205080204" pitchFamily="50" charset="-128"/>
                <a:ea typeface="MS UI Gothic" panose="020B0600070205080204" pitchFamily="50" charset="-128"/>
              </a:rPr>
              <a:t>気を付けるポイント（刺激を抑える！！）</a:t>
            </a:r>
            <a:endParaRPr lang="en-US" altLang="ja-JP" b="1" u="sng" dirty="0">
              <a:solidFill>
                <a:srgbClr val="0070C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0070C0"/>
                </a:solidFill>
                <a:latin typeface="MS UI Gothic" panose="020B0600070205080204" pitchFamily="50" charset="-128"/>
                <a:ea typeface="MS UI Gothic" panose="020B0600070205080204" pitchFamily="50" charset="-128"/>
              </a:rPr>
              <a:t>ぬるま湯による洗髪</a:t>
            </a:r>
            <a:endParaRPr lang="en-US" altLang="ja-JP" b="1" dirty="0">
              <a:solidFill>
                <a:srgbClr val="0070C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0070C0"/>
                </a:solidFill>
                <a:latin typeface="MS UI Gothic" panose="020B0600070205080204" pitchFamily="50" charset="-128"/>
                <a:ea typeface="MS UI Gothic" panose="020B0600070205080204" pitchFamily="50" charset="-128"/>
              </a:rPr>
              <a:t>なるべく刺激の少ないシャンプー・コンディショナーを使用すること </a:t>
            </a:r>
            <a:endParaRPr lang="en-US" altLang="ja-JP" b="1" dirty="0">
              <a:solidFill>
                <a:srgbClr val="0070C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0070C0"/>
                </a:solidFill>
                <a:latin typeface="MS UI Gothic" panose="020B0600070205080204" pitchFamily="50" charset="-128"/>
                <a:ea typeface="MS UI Gothic" panose="020B0600070205080204" pitchFamily="50" charset="-128"/>
              </a:rPr>
              <a:t>洗髪の頻度は週</a:t>
            </a:r>
            <a:r>
              <a:rPr lang="en-US" altLang="ja-JP" b="1" dirty="0">
                <a:solidFill>
                  <a:srgbClr val="0070C0"/>
                </a:solidFill>
                <a:latin typeface="MS UI Gothic" panose="020B0600070205080204" pitchFamily="50" charset="-128"/>
                <a:ea typeface="MS UI Gothic" panose="020B0600070205080204" pitchFamily="50" charset="-128"/>
              </a:rPr>
              <a:t>2</a:t>
            </a:r>
            <a:r>
              <a:rPr lang="ja-JP" altLang="en-US" b="1" dirty="0">
                <a:solidFill>
                  <a:srgbClr val="0070C0"/>
                </a:solidFill>
                <a:latin typeface="MS UI Gothic" panose="020B0600070205080204" pitchFamily="50" charset="-128"/>
                <a:ea typeface="MS UI Gothic" panose="020B0600070205080204" pitchFamily="50" charset="-128"/>
              </a:rPr>
              <a:t>回以下・髪をまっすぐに伸ばして洗髪すること</a:t>
            </a:r>
            <a:endParaRPr lang="en-US" altLang="ja-JP" b="1" dirty="0">
              <a:solidFill>
                <a:srgbClr val="0070C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0070C0"/>
                </a:solidFill>
                <a:latin typeface="MS UI Gothic" panose="020B0600070205080204" pitchFamily="50" charset="-128"/>
                <a:ea typeface="MS UI Gothic" panose="020B0600070205080204" pitchFamily="50" charset="-128"/>
              </a:rPr>
              <a:t>乾燥させる際は軽くタオルドライで。ドライヤーを使用する際は冷風・弱風にすること</a:t>
            </a:r>
            <a:endParaRPr lang="en-US" altLang="ja-JP" b="1" dirty="0">
              <a:solidFill>
                <a:srgbClr val="0070C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0070C0"/>
                </a:solidFill>
                <a:latin typeface="MS UI Gothic" panose="020B0600070205080204" pitchFamily="50" charset="-128"/>
                <a:ea typeface="MS UI Gothic" panose="020B0600070205080204" pitchFamily="50" charset="-128"/>
              </a:rPr>
              <a:t>毎日髪をとかすこと</a:t>
            </a:r>
            <a:endParaRPr lang="en-US" altLang="ja-JP" b="1" dirty="0">
              <a:solidFill>
                <a:srgbClr val="0070C0"/>
              </a:solidFill>
              <a:latin typeface="MS UI Gothic" panose="020B0600070205080204" pitchFamily="50" charset="-128"/>
              <a:ea typeface="MS UI Gothic" panose="020B0600070205080204" pitchFamily="50" charset="-128"/>
            </a:endParaRPr>
          </a:p>
          <a:p>
            <a:pPr marL="285750" indent="-285750">
              <a:lnSpc>
                <a:spcPts val="3000"/>
              </a:lnSpc>
              <a:buFont typeface="Wingdings" panose="05000000000000000000" pitchFamily="2" charset="2"/>
              <a:buChar char="p"/>
            </a:pPr>
            <a:r>
              <a:rPr lang="ja-JP" altLang="en-US" b="1" dirty="0">
                <a:solidFill>
                  <a:srgbClr val="0070C0"/>
                </a:solidFill>
                <a:latin typeface="MS UI Gothic" panose="020B0600070205080204" pitchFamily="50" charset="-128"/>
                <a:ea typeface="MS UI Gothic" panose="020B0600070205080204" pitchFamily="50" charset="-128"/>
              </a:rPr>
              <a:t>もつれた髪はシャワーを浴びながら多めのコンディショナーを使用して目の粗いクシでやさしくゆっくりとブラシをかけること</a:t>
            </a:r>
            <a:endParaRPr lang="en-US" altLang="ja-JP" b="1" dirty="0">
              <a:solidFill>
                <a:srgbClr val="0070C0"/>
              </a:solidFill>
              <a:latin typeface="MS UI Gothic" panose="020B0600070205080204" pitchFamily="50" charset="-128"/>
              <a:ea typeface="MS UI Gothic" panose="020B0600070205080204" pitchFamily="50" charset="-128"/>
            </a:endParaRPr>
          </a:p>
        </p:txBody>
      </p:sp>
      <p:pic>
        <p:nvPicPr>
          <p:cNvPr id="8" name="図 7">
            <a:extLst>
              <a:ext uri="{FF2B5EF4-FFF2-40B4-BE49-F238E27FC236}">
                <a16:creationId xmlns:a16="http://schemas.microsoft.com/office/drawing/2014/main" id="{20549219-7BFD-45E2-A391-6767E6ECB1BD}"/>
              </a:ext>
            </a:extLst>
          </p:cNvPr>
          <p:cNvPicPr>
            <a:picLocks noChangeAspect="1"/>
          </p:cNvPicPr>
          <p:nvPr/>
        </p:nvPicPr>
        <p:blipFill>
          <a:blip r:embed="rId2"/>
          <a:stretch>
            <a:fillRect/>
          </a:stretch>
        </p:blipFill>
        <p:spPr>
          <a:xfrm>
            <a:off x="376077" y="307725"/>
            <a:ext cx="748434" cy="761120"/>
          </a:xfrm>
          <a:prstGeom prst="rect">
            <a:avLst/>
          </a:prstGeom>
        </p:spPr>
      </p:pic>
      <p:sp>
        <p:nvSpPr>
          <p:cNvPr id="9" name="テキスト ボックス 8">
            <a:extLst>
              <a:ext uri="{FF2B5EF4-FFF2-40B4-BE49-F238E27FC236}">
                <a16:creationId xmlns:a16="http://schemas.microsoft.com/office/drawing/2014/main" id="{247B4D3D-DA9E-46BA-8DCD-B5436CB70017}"/>
              </a:ext>
            </a:extLst>
          </p:cNvPr>
          <p:cNvSpPr txBox="1"/>
          <p:nvPr/>
        </p:nvSpPr>
        <p:spPr>
          <a:xfrm>
            <a:off x="1312769" y="272786"/>
            <a:ext cx="8705290" cy="830997"/>
          </a:xfrm>
          <a:prstGeom prst="rect">
            <a:avLst/>
          </a:prstGeom>
          <a:noFill/>
        </p:spPr>
        <p:txBody>
          <a:bodyPr wrap="square" rtlCol="0">
            <a:spAutoFit/>
          </a:bodyPr>
          <a:lstStyle/>
          <a:p>
            <a:r>
              <a:rPr kumimoji="1" lang="ja-JP" altLang="en-US" sz="2800" dirty="0">
                <a:latin typeface="MS UI Gothic" panose="020B0600070205080204" pitchFamily="50" charset="-128"/>
                <a:ea typeface="MS UI Gothic" panose="020B0600070205080204" pitchFamily="50" charset="-128"/>
              </a:rPr>
              <a:t>髪のお手入れで気を付けることはありますか？</a:t>
            </a:r>
            <a:endParaRPr kumimoji="1" lang="en-US" altLang="ja-JP" sz="2800" dirty="0">
              <a:latin typeface="MS UI Gothic" panose="020B0600070205080204" pitchFamily="50" charset="-128"/>
              <a:ea typeface="MS UI Gothic" panose="020B0600070205080204" pitchFamily="50" charset="-128"/>
            </a:endParaRPr>
          </a:p>
          <a:p>
            <a:r>
              <a:rPr kumimoji="1" lang="en-US" altLang="ja-JP" sz="2000" dirty="0">
                <a:latin typeface="MS UI Gothic" panose="020B0600070205080204" pitchFamily="50" charset="-128"/>
                <a:ea typeface="MS UI Gothic" panose="020B0600070205080204" pitchFamily="50" charset="-128"/>
              </a:rPr>
              <a:t>※</a:t>
            </a:r>
            <a:r>
              <a:rPr kumimoji="1" lang="ja-JP" altLang="en-US" sz="2000" dirty="0">
                <a:latin typeface="MS UI Gothic" panose="020B0600070205080204" pitchFamily="50" charset="-128"/>
                <a:ea typeface="MS UI Gothic" panose="020B0600070205080204" pitchFamily="50" charset="-128"/>
              </a:rPr>
              <a:t>化学療法終了後も</a:t>
            </a:r>
            <a:r>
              <a:rPr kumimoji="1" lang="en-US" altLang="ja-JP" sz="2000" dirty="0">
                <a:latin typeface="MS UI Gothic" panose="020B0600070205080204" pitchFamily="50" charset="-128"/>
                <a:ea typeface="MS UI Gothic" panose="020B0600070205080204" pitchFamily="50" charset="-128"/>
              </a:rPr>
              <a:t>1</a:t>
            </a:r>
            <a:r>
              <a:rPr kumimoji="1" lang="ja-JP" altLang="en-US" sz="2000" dirty="0">
                <a:latin typeface="MS UI Gothic" panose="020B0600070205080204" pitchFamily="50" charset="-128"/>
                <a:ea typeface="MS UI Gothic" panose="020B0600070205080204" pitchFamily="50" charset="-128"/>
              </a:rPr>
              <a:t>ヵ月程度は次のケアを継続</a:t>
            </a:r>
            <a:r>
              <a:rPr lang="ja-JP" altLang="en-US" sz="2000" dirty="0">
                <a:latin typeface="MS UI Gothic" panose="020B0600070205080204" pitchFamily="50" charset="-128"/>
                <a:ea typeface="MS UI Gothic" panose="020B0600070205080204" pitchFamily="50" charset="-128"/>
              </a:rPr>
              <a:t>することをおすすめします</a:t>
            </a:r>
            <a:r>
              <a:rPr kumimoji="1" lang="ja-JP" altLang="en-US" sz="2000" dirty="0">
                <a:latin typeface="MS UI Gothic" panose="020B0600070205080204" pitchFamily="50" charset="-128"/>
                <a:ea typeface="MS UI Gothic" panose="020B0600070205080204" pitchFamily="50" charset="-128"/>
              </a:rPr>
              <a:t>。</a:t>
            </a:r>
          </a:p>
        </p:txBody>
      </p:sp>
    </p:spTree>
    <p:extLst>
      <p:ext uri="{BB962C8B-B14F-4D97-AF65-F5344CB8AC3E}">
        <p14:creationId xmlns:p14="http://schemas.microsoft.com/office/powerpoint/2010/main" val="3540903781"/>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57D3F0B-059A-4755-BAB0-F282D9F562C9}"/>
              </a:ext>
            </a:extLst>
          </p:cNvPr>
          <p:cNvSpPr txBox="1"/>
          <p:nvPr/>
        </p:nvSpPr>
        <p:spPr>
          <a:xfrm>
            <a:off x="654342" y="1322536"/>
            <a:ext cx="11350090" cy="5036443"/>
          </a:xfrm>
          <a:prstGeom prst="rect">
            <a:avLst/>
          </a:prstGeom>
          <a:noFill/>
        </p:spPr>
        <p:txBody>
          <a:bodyPr wrap="square" rtlCol="0">
            <a:spAutoFit/>
          </a:bodyPr>
          <a:lstStyle/>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．頭皮冷却は苦痛を伴いますか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寒さへの耐性は人それぞれです。人によっては不快に感じることもあります。最初の</a:t>
            </a:r>
            <a:r>
              <a:rPr lang="en-US" altLang="ja-JP" b="1" dirty="0">
                <a:latin typeface="MS UI Gothic" panose="020B0600070205080204" pitchFamily="50" charset="-128"/>
                <a:ea typeface="MS UI Gothic" panose="020B0600070205080204" pitchFamily="50" charset="-128"/>
              </a:rPr>
              <a:t>10</a:t>
            </a:r>
            <a:r>
              <a:rPr lang="ja-JP" altLang="en-US" b="1" dirty="0">
                <a:latin typeface="MS UI Gothic" panose="020B0600070205080204" pitchFamily="50" charset="-128"/>
                <a:ea typeface="MS UI Gothic" panose="020B0600070205080204" pitchFamily="50" charset="-128"/>
              </a:rPr>
              <a:t>～</a:t>
            </a:r>
            <a:r>
              <a:rPr lang="en-US" altLang="ja-JP" b="1" dirty="0">
                <a:latin typeface="MS UI Gothic" panose="020B0600070205080204" pitchFamily="50" charset="-128"/>
                <a:ea typeface="MS UI Gothic" panose="020B0600070205080204" pitchFamily="50" charset="-128"/>
              </a:rPr>
              <a:t>15</a:t>
            </a:r>
            <a:r>
              <a:rPr lang="ja-JP" altLang="en-US" b="1" dirty="0">
                <a:latin typeface="MS UI Gothic" panose="020B0600070205080204" pitchFamily="50" charset="-128"/>
                <a:ea typeface="MS UI Gothic" panose="020B0600070205080204" pitchFamily="50" charset="-128"/>
              </a:rPr>
              <a:t>分が最も不快であるとの報告もあります。その後、頭皮は順応していくと言われています。これは頭皮の温度が約</a:t>
            </a:r>
            <a:r>
              <a:rPr lang="en-US" altLang="ja-JP" b="1" dirty="0">
                <a:latin typeface="MS UI Gothic" panose="020B0600070205080204" pitchFamily="50" charset="-128"/>
                <a:ea typeface="MS UI Gothic" panose="020B0600070205080204" pitchFamily="50" charset="-128"/>
              </a:rPr>
              <a:t>37℃</a:t>
            </a:r>
            <a:r>
              <a:rPr lang="ja-JP" altLang="en-US" b="1" dirty="0">
                <a:latin typeface="MS UI Gothic" panose="020B0600070205080204" pitchFamily="50" charset="-128"/>
                <a:ea typeface="MS UI Gothic" panose="020B0600070205080204" pitchFamily="50" charset="-128"/>
              </a:rPr>
              <a:t>から</a:t>
            </a:r>
            <a:r>
              <a:rPr lang="en-US" altLang="ja-JP" b="1" dirty="0">
                <a:latin typeface="MS UI Gothic" panose="020B0600070205080204" pitchFamily="50" charset="-128"/>
                <a:ea typeface="MS UI Gothic" panose="020B0600070205080204" pitchFamily="50" charset="-128"/>
              </a:rPr>
              <a:t>20</a:t>
            </a:r>
            <a:r>
              <a:rPr lang="ja-JP" altLang="en-US" b="1" dirty="0">
                <a:latin typeface="MS UI Gothic" panose="020B0600070205080204" pitchFamily="50" charset="-128"/>
                <a:ea typeface="MS UI Gothic" panose="020B0600070205080204" pitchFamily="50" charset="-128"/>
              </a:rPr>
              <a:t>℃前後に急速に低下するためです。</a:t>
            </a:r>
            <a:endParaRPr lang="ja-JP" altLang="en-US" dirty="0"/>
          </a:p>
          <a:p>
            <a:pPr>
              <a:lnSpc>
                <a:spcPts val="3000"/>
              </a:lnSpc>
            </a:pPr>
            <a:endParaRPr lang="en-US" altLang="ja-JP" b="1" dirty="0">
              <a:latin typeface="MS UI Gothic" panose="020B0600070205080204" pitchFamily="50" charset="-128"/>
              <a:ea typeface="MS UI Gothic" panose="020B0600070205080204" pitchFamily="50" charset="-128"/>
            </a:endParaRPr>
          </a:p>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．頭皮冷却をしたら脱毛しませんか？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いいえ。成功したとしても、まったく髪が抜けないわけではありません。ほとんどの患者様は化学療法後２～３週間の間に髪が抜け始めます。しかし、頭皮冷却は毛包を保護し、脱毛を抑制する効果があると言われています。脱毛は個人差があり、同じ薬剤を投与していても同じ結果になるとは限りません。</a:t>
            </a:r>
            <a:endParaRPr lang="en-US" altLang="ja-JP" b="1" dirty="0">
              <a:latin typeface="MS UI Gothic" panose="020B0600070205080204" pitchFamily="50" charset="-128"/>
              <a:ea typeface="MS UI Gothic" panose="020B0600070205080204" pitchFamily="50" charset="-128"/>
            </a:endParaRPr>
          </a:p>
          <a:p>
            <a:pPr>
              <a:lnSpc>
                <a:spcPts val="3000"/>
              </a:lnSpc>
            </a:pP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solidFill>
                  <a:srgbClr val="FF0000"/>
                </a:solidFill>
                <a:latin typeface="MS UI Gothic" panose="020B0600070205080204" pitchFamily="50" charset="-128"/>
                <a:ea typeface="MS UI Gothic" panose="020B0600070205080204" pitchFamily="50" charset="-128"/>
              </a:rPr>
              <a:t>Q.</a:t>
            </a:r>
            <a:r>
              <a:rPr lang="ja-JP" altLang="en-US" b="1" dirty="0">
                <a:solidFill>
                  <a:srgbClr val="FF0000"/>
                </a:solidFill>
                <a:latin typeface="MS UI Gothic" panose="020B0600070205080204" pitchFamily="50" charset="-128"/>
                <a:ea typeface="MS UI Gothic" panose="020B0600070205080204" pitchFamily="50" charset="-128"/>
              </a:rPr>
              <a:t>頭皮冷却中にお手洗いに行くことはできますか？</a:t>
            </a:r>
            <a:endParaRPr lang="en-US" altLang="ja-JP" b="1" dirty="0">
              <a:solidFill>
                <a:srgbClr val="FF0000"/>
              </a:solidFill>
              <a:latin typeface="MS UI Gothic" panose="020B0600070205080204" pitchFamily="50" charset="-128"/>
              <a:ea typeface="MS UI Gothic" panose="020B0600070205080204" pitchFamily="50" charset="-128"/>
            </a:endParaRPr>
          </a:p>
          <a:p>
            <a:pPr>
              <a:lnSpc>
                <a:spcPts val="3000"/>
              </a:lnSpc>
            </a:pPr>
            <a:r>
              <a:rPr lang="en-US" altLang="ja-JP" b="1" dirty="0">
                <a:latin typeface="MS UI Gothic" panose="020B0600070205080204" pitchFamily="50" charset="-128"/>
                <a:ea typeface="MS UI Gothic" panose="020B0600070205080204" pitchFamily="50" charset="-128"/>
              </a:rPr>
              <a:t>A.</a:t>
            </a:r>
            <a:r>
              <a:rPr lang="ja-JP" altLang="en-US" b="1" dirty="0">
                <a:latin typeface="MS UI Gothic" panose="020B0600070205080204" pitchFamily="50" charset="-128"/>
                <a:ea typeface="MS UI Gothic" panose="020B0600070205080204" pitchFamily="50" charset="-128"/>
              </a:rPr>
              <a:t>はい。８分以内にお戻りいただくようお願いいたします。</a:t>
            </a:r>
            <a:endParaRPr lang="en-US" altLang="ja-JP" b="1" dirty="0">
              <a:latin typeface="MS UI Gothic" panose="020B0600070205080204" pitchFamily="50" charset="-128"/>
              <a:ea typeface="MS UI Gothic" panose="020B0600070205080204" pitchFamily="50" charset="-128"/>
            </a:endParaRPr>
          </a:p>
          <a:p>
            <a:pPr>
              <a:lnSpc>
                <a:spcPts val="3000"/>
              </a:lnSpc>
            </a:pPr>
            <a:r>
              <a:rPr lang="ja-JP" altLang="en-US" b="1" dirty="0">
                <a:latin typeface="MS UI Gothic" panose="020B0600070205080204" pitchFamily="50" charset="-128"/>
                <a:ea typeface="MS UI Gothic" panose="020B0600070205080204" pitchFamily="50" charset="-128"/>
              </a:rPr>
              <a:t>ただし、薬剤投与前の冷却中は頭皮を十分な温度に冷却する必要があるため、中断することができません。もしも中断する場合は再開から再度３０分間冷却をやり直します。</a:t>
            </a:r>
            <a:endParaRPr lang="en-US" altLang="ja-JP" b="1" dirty="0">
              <a:latin typeface="MS UI Gothic" panose="020B0600070205080204" pitchFamily="50" charset="-128"/>
              <a:ea typeface="MS UI Gothic" panose="020B0600070205080204" pitchFamily="50" charset="-128"/>
            </a:endParaRPr>
          </a:p>
        </p:txBody>
      </p:sp>
      <p:pic>
        <p:nvPicPr>
          <p:cNvPr id="8" name="図 7">
            <a:extLst>
              <a:ext uri="{FF2B5EF4-FFF2-40B4-BE49-F238E27FC236}">
                <a16:creationId xmlns:a16="http://schemas.microsoft.com/office/drawing/2014/main" id="{20549219-7BFD-45E2-A391-6767E6ECB1BD}"/>
              </a:ext>
            </a:extLst>
          </p:cNvPr>
          <p:cNvPicPr>
            <a:picLocks noChangeAspect="1"/>
          </p:cNvPicPr>
          <p:nvPr/>
        </p:nvPicPr>
        <p:blipFill>
          <a:blip r:embed="rId2"/>
          <a:stretch>
            <a:fillRect/>
          </a:stretch>
        </p:blipFill>
        <p:spPr>
          <a:xfrm>
            <a:off x="376077" y="307725"/>
            <a:ext cx="748434" cy="761120"/>
          </a:xfrm>
          <a:prstGeom prst="rect">
            <a:avLst/>
          </a:prstGeom>
        </p:spPr>
      </p:pic>
      <p:sp>
        <p:nvSpPr>
          <p:cNvPr id="9" name="テキスト ボックス 8">
            <a:extLst>
              <a:ext uri="{FF2B5EF4-FFF2-40B4-BE49-F238E27FC236}">
                <a16:creationId xmlns:a16="http://schemas.microsoft.com/office/drawing/2014/main" id="{247B4D3D-DA9E-46BA-8DCD-B5436CB70017}"/>
              </a:ext>
            </a:extLst>
          </p:cNvPr>
          <p:cNvSpPr txBox="1"/>
          <p:nvPr/>
        </p:nvSpPr>
        <p:spPr>
          <a:xfrm>
            <a:off x="1312769" y="272786"/>
            <a:ext cx="8705290" cy="830997"/>
          </a:xfrm>
          <a:prstGeom prst="rect">
            <a:avLst/>
          </a:prstGeom>
          <a:noFill/>
        </p:spPr>
        <p:txBody>
          <a:bodyPr wrap="square" rtlCol="0">
            <a:spAutoFit/>
          </a:bodyPr>
          <a:lstStyle/>
          <a:p>
            <a:r>
              <a:rPr lang="ja-JP" altLang="en-US" sz="2800" dirty="0">
                <a:latin typeface="MS UI Gothic" panose="020B0600070205080204" pitchFamily="50" charset="-128"/>
                <a:ea typeface="MS UI Gothic" panose="020B0600070205080204" pitchFamily="50" charset="-128"/>
              </a:rPr>
              <a:t>よくあるご質問（頭皮冷却について）</a:t>
            </a:r>
            <a:endParaRPr kumimoji="1" lang="en-US" altLang="ja-JP" sz="2800" dirty="0">
              <a:latin typeface="MS UI Gothic" panose="020B0600070205080204" pitchFamily="50" charset="-128"/>
              <a:ea typeface="MS UI Gothic" panose="020B0600070205080204" pitchFamily="50" charset="-128"/>
            </a:endParaRPr>
          </a:p>
          <a:p>
            <a:endParaRPr kumimoji="1" lang="ja-JP" altLang="en-US" sz="2000" dirty="0">
              <a:latin typeface="MS UI Gothic" panose="020B0600070205080204" pitchFamily="50" charset="-128"/>
              <a:ea typeface="MS UI Gothic" panose="020B0600070205080204" pitchFamily="50" charset="-128"/>
            </a:endParaRPr>
          </a:p>
        </p:txBody>
      </p:sp>
    </p:spTree>
    <p:extLst>
      <p:ext uri="{BB962C8B-B14F-4D97-AF65-F5344CB8AC3E}">
        <p14:creationId xmlns:p14="http://schemas.microsoft.com/office/powerpoint/2010/main" val="2963330938"/>
      </p:ext>
    </p:extLst>
  </p:cSld>
  <p:clrMapOvr>
    <a:masterClrMapping/>
  </p:clrMapOvr>
  <mc:AlternateContent xmlns:mc="http://schemas.openxmlformats.org/markup-compatibility/2006" xmlns:p14="http://schemas.microsoft.com/office/powerpoint/2010/main">
    <mc:Choice Requires="p14">
      <p:transition spd="slow" p14:dur="4000" advClick="0" advTm="5000">
        <p14:reveal/>
      </p:transition>
    </mc:Choice>
    <mc:Fallback xmlns="">
      <p:transition spd="slow" advClick="0" advTm="5000">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5408</TotalTime>
  <Words>2476</Words>
  <Application>Microsoft Office PowerPoint</Application>
  <PresentationFormat>ワイド画面</PresentationFormat>
  <Paragraphs>249</Paragraphs>
  <Slides>17</Slides>
  <Notes>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17</vt:i4>
      </vt:variant>
    </vt:vector>
  </HeadingPairs>
  <TitlesOfParts>
    <vt:vector size="23" baseType="lpstr">
      <vt:lpstr>MS UI Gothic</vt:lpstr>
      <vt:lpstr>游ゴシック</vt:lpstr>
      <vt:lpstr>游ゴシック Light</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藤本　実佳子</dc:creator>
  <cp:lastModifiedBy>佐藤　亜矢子／Sato,Ayako</cp:lastModifiedBy>
  <cp:revision>170</cp:revision>
  <cp:lastPrinted>2026-04-01T06:19:41Z</cp:lastPrinted>
  <dcterms:created xsi:type="dcterms:W3CDTF">2019-08-14T08:27:09Z</dcterms:created>
  <dcterms:modified xsi:type="dcterms:W3CDTF">2026-06-24T08:48:43Z</dcterms:modified>
</cp:coreProperties>
</file>